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879201"/>
            <a:ext cx="500126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50" b="1">
                <a:solidFill>
                  <a:srgbClr val="414042"/>
                </a:solidFill>
                <a:latin typeface="Arial Narrow"/>
                <a:cs typeface="Arial Narrow"/>
              </a:rPr>
              <a:t>Summit</a:t>
            </a:r>
            <a:r>
              <a:rPr dirty="0" sz="3500" spc="-160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-125" b="1">
                <a:solidFill>
                  <a:srgbClr val="414042"/>
                </a:solidFill>
                <a:latin typeface="Arial Narrow"/>
                <a:cs typeface="Arial Narrow"/>
              </a:rPr>
              <a:t>Stainless</a:t>
            </a:r>
            <a:r>
              <a:rPr dirty="0" sz="3500" spc="-15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-45" b="1">
                <a:solidFill>
                  <a:srgbClr val="414042"/>
                </a:solidFill>
                <a:latin typeface="Arial Narrow"/>
                <a:cs typeface="Arial Narrow"/>
              </a:rPr>
              <a:t>Steel</a:t>
            </a:r>
            <a:r>
              <a:rPr dirty="0" sz="3500" spc="-15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-10" b="1">
                <a:solidFill>
                  <a:srgbClr val="414042"/>
                </a:solidFill>
                <a:latin typeface="Arial Narrow"/>
                <a:cs typeface="Arial Narrow"/>
              </a:rPr>
              <a:t>Bottle</a:t>
            </a:r>
            <a:endParaRPr sz="3500">
              <a:latin typeface="Arial Narrow"/>
              <a:cs typeface="Arial Narrow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403244"/>
            <a:ext cx="4485640" cy="2164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WB9725</a:t>
            </a:r>
            <a:endParaRPr sz="11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Meet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Summit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Bottle: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sleek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durable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hydration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companion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crafted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from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double-walled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stainless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steel,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ensuring 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long-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lasting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insulation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beverages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at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perfect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temperature.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modern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aesthetic,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powder-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coated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exterior,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functional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top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ring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handle,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make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stylish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practical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on-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the-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go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partner.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Holding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25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fluid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ounces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(750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ml),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strikes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ideal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balance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between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capacity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and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portability—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must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those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valuing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quality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style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their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daily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hydration.</a:t>
            </a:r>
            <a:endParaRPr sz="1100">
              <a:latin typeface="Gill Sans MT"/>
              <a:cs typeface="Gill Sans MT"/>
            </a:endParaRPr>
          </a:p>
          <a:p>
            <a:pPr marL="172720" indent="-109220">
              <a:lnSpc>
                <a:spcPct val="100000"/>
              </a:lnSpc>
              <a:spcBef>
                <a:spcPts val="994"/>
              </a:spcBef>
              <a:buChar char="•"/>
              <a:tabLst>
                <a:tab pos="172720" algn="l"/>
              </a:tabLst>
            </a:pP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Double-walled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stainless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steel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water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bottle</a:t>
            </a:r>
            <a:endParaRPr sz="1100">
              <a:latin typeface="Gill Sans MT"/>
              <a:cs typeface="Gill Sans MT"/>
            </a:endParaRPr>
          </a:p>
          <a:p>
            <a:pPr marL="172720" indent="-109220">
              <a:lnSpc>
                <a:spcPct val="100000"/>
              </a:lnSpc>
              <a:buChar char="•"/>
              <a:tabLst>
                <a:tab pos="172720" algn="l"/>
              </a:tabLst>
            </a:pP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Powder-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coated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exterior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functional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top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ring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handle</a:t>
            </a:r>
            <a:endParaRPr sz="1100">
              <a:latin typeface="Gill Sans MT"/>
              <a:cs typeface="Gill Sans MT"/>
            </a:endParaRPr>
          </a:p>
          <a:p>
            <a:pPr marL="172720" indent="-109220">
              <a:lnSpc>
                <a:spcPct val="100000"/>
              </a:lnSpc>
              <a:buChar char="•"/>
              <a:tabLst>
                <a:tab pos="172720" algn="l"/>
              </a:tabLst>
            </a:pP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Screw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on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drinking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spout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cap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is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attached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prevent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loss</a:t>
            </a:r>
            <a:endParaRPr sz="1100">
              <a:latin typeface="Gill Sans MT"/>
              <a:cs typeface="Gill Sans MT"/>
            </a:endParaRPr>
          </a:p>
          <a:p>
            <a:pPr marL="172720" indent="-109220">
              <a:lnSpc>
                <a:spcPct val="100000"/>
              </a:lnSpc>
              <a:buChar char="•"/>
              <a:tabLst>
                <a:tab pos="172720" algn="l"/>
              </a:tabLst>
            </a:pP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Holds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up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750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ml.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(25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fl.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oz.)</a:t>
            </a:r>
            <a:endParaRPr sz="1100">
              <a:latin typeface="Gill Sans MT"/>
              <a:cs typeface="Gill Sans MT"/>
            </a:endParaRPr>
          </a:p>
          <a:p>
            <a:pPr marL="172720" indent="-109220">
              <a:lnSpc>
                <a:spcPct val="100000"/>
              </a:lnSpc>
              <a:buChar char="•"/>
              <a:tabLst>
                <a:tab pos="172720" algn="l"/>
              </a:tabLst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Packaged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our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recyclable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Ugly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Beautiful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designed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kraft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paper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box</a:t>
            </a:r>
            <a:endParaRPr sz="1100">
              <a:latin typeface="Gill Sans MT"/>
              <a:cs typeface="Gill Sans MT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5015" y="239039"/>
            <a:ext cx="7262495" cy="8906510"/>
            <a:chOff x="255015" y="239039"/>
            <a:chExt cx="7262495" cy="890651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015" y="239039"/>
              <a:ext cx="7262368" cy="6644360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5531844" y="7233049"/>
              <a:ext cx="1904364" cy="214629"/>
            </a:xfrm>
            <a:custGeom>
              <a:avLst/>
              <a:gdLst/>
              <a:ahLst/>
              <a:cxnLst/>
              <a:rect l="l" t="t" r="r" b="b"/>
              <a:pathLst>
                <a:path w="1904365" h="214629">
                  <a:moveTo>
                    <a:pt x="1903793" y="214058"/>
                  </a:moveTo>
                  <a:lnTo>
                    <a:pt x="1903793" y="0"/>
                  </a:lnTo>
                  <a:lnTo>
                    <a:pt x="0" y="0"/>
                  </a:lnTo>
                  <a:lnTo>
                    <a:pt x="0" y="214058"/>
                  </a:lnTo>
                </a:path>
              </a:pathLst>
            </a:custGeom>
            <a:ln w="95186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531850" y="8883888"/>
              <a:ext cx="1904364" cy="214629"/>
            </a:xfrm>
            <a:custGeom>
              <a:avLst/>
              <a:gdLst/>
              <a:ahLst/>
              <a:cxnLst/>
              <a:rect l="l" t="t" r="r" b="b"/>
              <a:pathLst>
                <a:path w="1904365" h="214629">
                  <a:moveTo>
                    <a:pt x="0" y="0"/>
                  </a:moveTo>
                  <a:lnTo>
                    <a:pt x="0" y="214058"/>
                  </a:lnTo>
                  <a:lnTo>
                    <a:pt x="1903793" y="214058"/>
                  </a:lnTo>
                  <a:lnTo>
                    <a:pt x="1903793" y="0"/>
                  </a:lnTo>
                </a:path>
              </a:pathLst>
            </a:custGeom>
            <a:ln w="95186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06200" y="7365691"/>
              <a:ext cx="1598191" cy="1598191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2333" y="4796282"/>
              <a:ext cx="1647215" cy="1647215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482330" y="4796278"/>
              <a:ext cx="1647825" cy="1647825"/>
            </a:xfrm>
            <a:custGeom>
              <a:avLst/>
              <a:gdLst/>
              <a:ahLst/>
              <a:cxnLst/>
              <a:rect l="l" t="t" r="r" b="b"/>
              <a:pathLst>
                <a:path w="1647825" h="1647825">
                  <a:moveTo>
                    <a:pt x="1647215" y="823607"/>
                  </a:moveTo>
                  <a:lnTo>
                    <a:pt x="1645817" y="872000"/>
                  </a:lnTo>
                  <a:lnTo>
                    <a:pt x="1641674" y="919657"/>
                  </a:lnTo>
                  <a:lnTo>
                    <a:pt x="1634863" y="966500"/>
                  </a:lnTo>
                  <a:lnTo>
                    <a:pt x="1625463" y="1012452"/>
                  </a:lnTo>
                  <a:lnTo>
                    <a:pt x="1613549" y="1057436"/>
                  </a:lnTo>
                  <a:lnTo>
                    <a:pt x="1599199" y="1101375"/>
                  </a:lnTo>
                  <a:lnTo>
                    <a:pt x="1582491" y="1144191"/>
                  </a:lnTo>
                  <a:lnTo>
                    <a:pt x="1563502" y="1185808"/>
                  </a:lnTo>
                  <a:lnTo>
                    <a:pt x="1542309" y="1226147"/>
                  </a:lnTo>
                  <a:lnTo>
                    <a:pt x="1518988" y="1265132"/>
                  </a:lnTo>
                  <a:lnTo>
                    <a:pt x="1493619" y="1302686"/>
                  </a:lnTo>
                  <a:lnTo>
                    <a:pt x="1466277" y="1338731"/>
                  </a:lnTo>
                  <a:lnTo>
                    <a:pt x="1437040" y="1373189"/>
                  </a:lnTo>
                  <a:lnTo>
                    <a:pt x="1405985" y="1405985"/>
                  </a:lnTo>
                  <a:lnTo>
                    <a:pt x="1373189" y="1437040"/>
                  </a:lnTo>
                  <a:lnTo>
                    <a:pt x="1338731" y="1466277"/>
                  </a:lnTo>
                  <a:lnTo>
                    <a:pt x="1302686" y="1493619"/>
                  </a:lnTo>
                  <a:lnTo>
                    <a:pt x="1265132" y="1518988"/>
                  </a:lnTo>
                  <a:lnTo>
                    <a:pt x="1226147" y="1542309"/>
                  </a:lnTo>
                  <a:lnTo>
                    <a:pt x="1185808" y="1563502"/>
                  </a:lnTo>
                  <a:lnTo>
                    <a:pt x="1144191" y="1582491"/>
                  </a:lnTo>
                  <a:lnTo>
                    <a:pt x="1101375" y="1599199"/>
                  </a:lnTo>
                  <a:lnTo>
                    <a:pt x="1057436" y="1613549"/>
                  </a:lnTo>
                  <a:lnTo>
                    <a:pt x="1012452" y="1625463"/>
                  </a:lnTo>
                  <a:lnTo>
                    <a:pt x="966500" y="1634863"/>
                  </a:lnTo>
                  <a:lnTo>
                    <a:pt x="919657" y="1641674"/>
                  </a:lnTo>
                  <a:lnTo>
                    <a:pt x="872000" y="1645817"/>
                  </a:lnTo>
                  <a:lnTo>
                    <a:pt x="823607" y="1647215"/>
                  </a:lnTo>
                  <a:lnTo>
                    <a:pt x="775214" y="1645817"/>
                  </a:lnTo>
                  <a:lnTo>
                    <a:pt x="727558" y="1641674"/>
                  </a:lnTo>
                  <a:lnTo>
                    <a:pt x="680715" y="1634863"/>
                  </a:lnTo>
                  <a:lnTo>
                    <a:pt x="634762" y="1625463"/>
                  </a:lnTo>
                  <a:lnTo>
                    <a:pt x="589778" y="1613549"/>
                  </a:lnTo>
                  <a:lnTo>
                    <a:pt x="545839" y="1599199"/>
                  </a:lnTo>
                  <a:lnTo>
                    <a:pt x="503023" y="1582491"/>
                  </a:lnTo>
                  <a:lnTo>
                    <a:pt x="461407" y="1563502"/>
                  </a:lnTo>
                  <a:lnTo>
                    <a:pt x="421067" y="1542309"/>
                  </a:lnTo>
                  <a:lnTo>
                    <a:pt x="382082" y="1518988"/>
                  </a:lnTo>
                  <a:lnTo>
                    <a:pt x="344529" y="1493619"/>
                  </a:lnTo>
                  <a:lnTo>
                    <a:pt x="308484" y="1466277"/>
                  </a:lnTo>
                  <a:lnTo>
                    <a:pt x="274025" y="1437040"/>
                  </a:lnTo>
                  <a:lnTo>
                    <a:pt x="241230" y="1405985"/>
                  </a:lnTo>
                  <a:lnTo>
                    <a:pt x="210175" y="1373189"/>
                  </a:lnTo>
                  <a:lnTo>
                    <a:pt x="180938" y="1338731"/>
                  </a:lnTo>
                  <a:lnTo>
                    <a:pt x="153596" y="1302686"/>
                  </a:lnTo>
                  <a:lnTo>
                    <a:pt x="128226" y="1265132"/>
                  </a:lnTo>
                  <a:lnTo>
                    <a:pt x="104906" y="1226147"/>
                  </a:lnTo>
                  <a:lnTo>
                    <a:pt x="83712" y="1185808"/>
                  </a:lnTo>
                  <a:lnTo>
                    <a:pt x="64723" y="1144191"/>
                  </a:lnTo>
                  <a:lnTo>
                    <a:pt x="48015" y="1101375"/>
                  </a:lnTo>
                  <a:lnTo>
                    <a:pt x="33665" y="1057436"/>
                  </a:lnTo>
                  <a:lnTo>
                    <a:pt x="21752" y="1012452"/>
                  </a:lnTo>
                  <a:lnTo>
                    <a:pt x="12351" y="966500"/>
                  </a:lnTo>
                  <a:lnTo>
                    <a:pt x="5541" y="919657"/>
                  </a:lnTo>
                  <a:lnTo>
                    <a:pt x="1398" y="872000"/>
                  </a:lnTo>
                  <a:lnTo>
                    <a:pt x="0" y="823607"/>
                  </a:lnTo>
                  <a:lnTo>
                    <a:pt x="1398" y="775214"/>
                  </a:lnTo>
                  <a:lnTo>
                    <a:pt x="5541" y="727558"/>
                  </a:lnTo>
                  <a:lnTo>
                    <a:pt x="12351" y="680715"/>
                  </a:lnTo>
                  <a:lnTo>
                    <a:pt x="21752" y="634762"/>
                  </a:lnTo>
                  <a:lnTo>
                    <a:pt x="33665" y="589778"/>
                  </a:lnTo>
                  <a:lnTo>
                    <a:pt x="48015" y="545839"/>
                  </a:lnTo>
                  <a:lnTo>
                    <a:pt x="64723" y="503023"/>
                  </a:lnTo>
                  <a:lnTo>
                    <a:pt x="83712" y="461407"/>
                  </a:lnTo>
                  <a:lnTo>
                    <a:pt x="104906" y="421067"/>
                  </a:lnTo>
                  <a:lnTo>
                    <a:pt x="128226" y="382082"/>
                  </a:lnTo>
                  <a:lnTo>
                    <a:pt x="153596" y="344529"/>
                  </a:lnTo>
                  <a:lnTo>
                    <a:pt x="180938" y="308484"/>
                  </a:lnTo>
                  <a:lnTo>
                    <a:pt x="210175" y="274025"/>
                  </a:lnTo>
                  <a:lnTo>
                    <a:pt x="241230" y="241230"/>
                  </a:lnTo>
                  <a:lnTo>
                    <a:pt x="274025" y="210175"/>
                  </a:lnTo>
                  <a:lnTo>
                    <a:pt x="308484" y="180938"/>
                  </a:lnTo>
                  <a:lnTo>
                    <a:pt x="344529" y="153596"/>
                  </a:lnTo>
                  <a:lnTo>
                    <a:pt x="382082" y="128226"/>
                  </a:lnTo>
                  <a:lnTo>
                    <a:pt x="421067" y="104906"/>
                  </a:lnTo>
                  <a:lnTo>
                    <a:pt x="461407" y="83712"/>
                  </a:lnTo>
                  <a:lnTo>
                    <a:pt x="503023" y="64723"/>
                  </a:lnTo>
                  <a:lnTo>
                    <a:pt x="545839" y="48015"/>
                  </a:lnTo>
                  <a:lnTo>
                    <a:pt x="589778" y="33665"/>
                  </a:lnTo>
                  <a:lnTo>
                    <a:pt x="634762" y="21752"/>
                  </a:lnTo>
                  <a:lnTo>
                    <a:pt x="680715" y="12351"/>
                  </a:lnTo>
                  <a:lnTo>
                    <a:pt x="727558" y="5541"/>
                  </a:lnTo>
                  <a:lnTo>
                    <a:pt x="775214" y="1398"/>
                  </a:lnTo>
                  <a:lnTo>
                    <a:pt x="823607" y="0"/>
                  </a:lnTo>
                  <a:lnTo>
                    <a:pt x="872000" y="1398"/>
                  </a:lnTo>
                  <a:lnTo>
                    <a:pt x="919657" y="5541"/>
                  </a:lnTo>
                  <a:lnTo>
                    <a:pt x="966500" y="12351"/>
                  </a:lnTo>
                  <a:lnTo>
                    <a:pt x="1012452" y="21752"/>
                  </a:lnTo>
                  <a:lnTo>
                    <a:pt x="1057436" y="33665"/>
                  </a:lnTo>
                  <a:lnTo>
                    <a:pt x="1101375" y="48015"/>
                  </a:lnTo>
                  <a:lnTo>
                    <a:pt x="1144191" y="64723"/>
                  </a:lnTo>
                  <a:lnTo>
                    <a:pt x="1185808" y="83712"/>
                  </a:lnTo>
                  <a:lnTo>
                    <a:pt x="1226147" y="104906"/>
                  </a:lnTo>
                  <a:lnTo>
                    <a:pt x="1265132" y="128226"/>
                  </a:lnTo>
                  <a:lnTo>
                    <a:pt x="1302686" y="153596"/>
                  </a:lnTo>
                  <a:lnTo>
                    <a:pt x="1338731" y="180938"/>
                  </a:lnTo>
                  <a:lnTo>
                    <a:pt x="1373189" y="210175"/>
                  </a:lnTo>
                  <a:lnTo>
                    <a:pt x="1405985" y="241230"/>
                  </a:lnTo>
                  <a:lnTo>
                    <a:pt x="1437040" y="274025"/>
                  </a:lnTo>
                  <a:lnTo>
                    <a:pt x="1466277" y="308484"/>
                  </a:lnTo>
                  <a:lnTo>
                    <a:pt x="1493619" y="344529"/>
                  </a:lnTo>
                  <a:lnTo>
                    <a:pt x="1518988" y="382082"/>
                  </a:lnTo>
                  <a:lnTo>
                    <a:pt x="1542309" y="421067"/>
                  </a:lnTo>
                  <a:lnTo>
                    <a:pt x="1563502" y="461407"/>
                  </a:lnTo>
                  <a:lnTo>
                    <a:pt x="1582491" y="503023"/>
                  </a:lnTo>
                  <a:lnTo>
                    <a:pt x="1599199" y="545839"/>
                  </a:lnTo>
                  <a:lnTo>
                    <a:pt x="1613549" y="589778"/>
                  </a:lnTo>
                  <a:lnTo>
                    <a:pt x="1625463" y="634762"/>
                  </a:lnTo>
                  <a:lnTo>
                    <a:pt x="1634863" y="680715"/>
                  </a:lnTo>
                  <a:lnTo>
                    <a:pt x="1641674" y="727558"/>
                  </a:lnTo>
                  <a:lnTo>
                    <a:pt x="1645817" y="775214"/>
                  </a:lnTo>
                  <a:lnTo>
                    <a:pt x="1647215" y="823607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Debco_WB9725_CFPF</dc:title>
  <dcterms:created xsi:type="dcterms:W3CDTF">2024-03-16T13:45:19Z</dcterms:created>
  <dcterms:modified xsi:type="dcterms:W3CDTF">2024-03-16T13:45:19Z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2024-03-15T00:00:00Z</vt:filetime>
  </property>
  <property fmtid="{D5CDD505-2E9C-101B-9397-08002B2CF9AE}" pid="3" name="Creator">
    <vt:lpwstr>Adobe Illustrator 28.3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