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658738"/>
            <a:ext cx="464121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Loki</a:t>
            </a:r>
            <a:r>
              <a:rPr dirty="0" sz="3500" spc="40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-30" b="1">
                <a:solidFill>
                  <a:srgbClr val="414042"/>
                </a:solidFill>
                <a:latin typeface="Arial Narrow"/>
                <a:cs typeface="Arial Narrow"/>
              </a:rPr>
              <a:t>Stainless</a:t>
            </a:r>
            <a:r>
              <a:rPr dirty="0" sz="3500" spc="4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Steel</a:t>
            </a:r>
            <a:r>
              <a:rPr dirty="0" sz="3500" spc="40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50" b="1">
                <a:solidFill>
                  <a:srgbClr val="414042"/>
                </a:solidFill>
                <a:latin typeface="Arial Narrow"/>
                <a:cs typeface="Arial Narrow"/>
              </a:rPr>
              <a:t>Bottle</a:t>
            </a:r>
            <a:endParaRPr sz="3500">
              <a:latin typeface="Arial Narrow"/>
              <a:cs typeface="Arial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289675"/>
            <a:ext cx="4359275" cy="2150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WB9723</a:t>
            </a: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Meet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Loki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stainless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steel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bottle—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fusion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style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functionality.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Its</a:t>
            </a:r>
            <a:endParaRPr sz="11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double-walled,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copper-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lined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insulation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keeps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beverages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at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perfect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temperature,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while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bamboo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lid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powder-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coated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finish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add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touch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sophistication.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top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carry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handle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ensures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easy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portability,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with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generous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60">
                <a:solidFill>
                  <a:srgbClr val="414042"/>
                </a:solidFill>
                <a:latin typeface="Gill Sans MT"/>
                <a:cs typeface="Gill Sans MT"/>
              </a:rPr>
              <a:t>650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ml.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(22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fl.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oz.)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capacity,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it's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perfect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companion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for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your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hydration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needs.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Delivered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Ugly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Beautiful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kraft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paper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box,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this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isn't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just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vessel;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it's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statement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elegance.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spcBef>
                <a:spcPts val="890"/>
              </a:spcBef>
              <a:buChar char="•"/>
              <a:tabLst>
                <a:tab pos="154940" algn="l"/>
              </a:tabLst>
            </a:pP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double-walled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stainless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steel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bottle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copper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lining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Bamboo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top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metal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carry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handle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Powder-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coated</a:t>
            </a:r>
            <a:r>
              <a:rPr dirty="0" sz="1100" spc="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finish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Holds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up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22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fl.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oz.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55">
                <a:solidFill>
                  <a:srgbClr val="414042"/>
                </a:solidFill>
                <a:latin typeface="Gill Sans MT"/>
                <a:cs typeface="Gill Sans MT"/>
              </a:rPr>
              <a:t>(650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ml.)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Packaged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our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recyclable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Ugly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Beautiful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designed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kraft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paper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box</a:t>
            </a:r>
            <a:endParaRPr sz="1100">
              <a:latin typeface="Gill Sans MT"/>
              <a:cs typeface="Gill Sans M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26"/>
            <a:ext cx="7262495" cy="8775700"/>
            <a:chOff x="255015" y="239026"/>
            <a:chExt cx="7262495" cy="877570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26"/>
              <a:ext cx="7262368" cy="6418224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5309735" y="6916826"/>
              <a:ext cx="2088514" cy="234950"/>
            </a:xfrm>
            <a:custGeom>
              <a:avLst/>
              <a:gdLst/>
              <a:ahLst/>
              <a:cxnLst/>
              <a:rect l="l" t="t" r="r" b="b"/>
              <a:pathLst>
                <a:path w="2088515" h="234950">
                  <a:moveTo>
                    <a:pt x="2088222" y="234784"/>
                  </a:moveTo>
                  <a:lnTo>
                    <a:pt x="2088222" y="0"/>
                  </a:lnTo>
                  <a:lnTo>
                    <a:pt x="0" y="0"/>
                  </a:lnTo>
                  <a:lnTo>
                    <a:pt x="0" y="234784"/>
                  </a:lnTo>
                </a:path>
              </a:pathLst>
            </a:custGeom>
            <a:ln w="10440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309732" y="8727586"/>
              <a:ext cx="2088514" cy="234950"/>
            </a:xfrm>
            <a:custGeom>
              <a:avLst/>
              <a:gdLst/>
              <a:ahLst/>
              <a:cxnLst/>
              <a:rect l="l" t="t" r="r" b="b"/>
              <a:pathLst>
                <a:path w="2088515" h="234950">
                  <a:moveTo>
                    <a:pt x="0" y="0"/>
                  </a:moveTo>
                  <a:lnTo>
                    <a:pt x="0" y="234797"/>
                  </a:lnTo>
                  <a:lnTo>
                    <a:pt x="2088222" y="234797"/>
                  </a:lnTo>
                  <a:lnTo>
                    <a:pt x="2088222" y="0"/>
                  </a:lnTo>
                </a:path>
              </a:pathLst>
            </a:custGeom>
            <a:ln w="10440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2172" y="7079038"/>
              <a:ext cx="1776764" cy="1776764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2333" y="4809401"/>
              <a:ext cx="1647215" cy="163409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482330" y="4796278"/>
              <a:ext cx="1647825" cy="1647825"/>
            </a:xfrm>
            <a:custGeom>
              <a:avLst/>
              <a:gdLst/>
              <a:ahLst/>
              <a:cxnLst/>
              <a:rect l="l" t="t" r="r" b="b"/>
              <a:pathLst>
                <a:path w="1647825" h="1647825">
                  <a:moveTo>
                    <a:pt x="1647215" y="823607"/>
                  </a:moveTo>
                  <a:lnTo>
                    <a:pt x="1645817" y="872000"/>
                  </a:lnTo>
                  <a:lnTo>
                    <a:pt x="1641674" y="919657"/>
                  </a:lnTo>
                  <a:lnTo>
                    <a:pt x="1634863" y="966500"/>
                  </a:lnTo>
                  <a:lnTo>
                    <a:pt x="1625463" y="1012452"/>
                  </a:lnTo>
                  <a:lnTo>
                    <a:pt x="1613549" y="1057436"/>
                  </a:lnTo>
                  <a:lnTo>
                    <a:pt x="1599199" y="1101375"/>
                  </a:lnTo>
                  <a:lnTo>
                    <a:pt x="1582491" y="1144191"/>
                  </a:lnTo>
                  <a:lnTo>
                    <a:pt x="1563502" y="1185808"/>
                  </a:lnTo>
                  <a:lnTo>
                    <a:pt x="1542309" y="1226147"/>
                  </a:lnTo>
                  <a:lnTo>
                    <a:pt x="1518988" y="1265132"/>
                  </a:lnTo>
                  <a:lnTo>
                    <a:pt x="1493619" y="1302686"/>
                  </a:lnTo>
                  <a:lnTo>
                    <a:pt x="1466277" y="1338731"/>
                  </a:lnTo>
                  <a:lnTo>
                    <a:pt x="1437040" y="1373189"/>
                  </a:lnTo>
                  <a:lnTo>
                    <a:pt x="1405985" y="1405985"/>
                  </a:lnTo>
                  <a:lnTo>
                    <a:pt x="1373189" y="1437040"/>
                  </a:lnTo>
                  <a:lnTo>
                    <a:pt x="1338731" y="1466277"/>
                  </a:lnTo>
                  <a:lnTo>
                    <a:pt x="1302686" y="1493619"/>
                  </a:lnTo>
                  <a:lnTo>
                    <a:pt x="1265132" y="1518988"/>
                  </a:lnTo>
                  <a:lnTo>
                    <a:pt x="1226147" y="1542309"/>
                  </a:lnTo>
                  <a:lnTo>
                    <a:pt x="1185808" y="1563502"/>
                  </a:lnTo>
                  <a:lnTo>
                    <a:pt x="1144191" y="1582491"/>
                  </a:lnTo>
                  <a:lnTo>
                    <a:pt x="1101375" y="1599199"/>
                  </a:lnTo>
                  <a:lnTo>
                    <a:pt x="1057436" y="1613549"/>
                  </a:lnTo>
                  <a:lnTo>
                    <a:pt x="1012452" y="1625463"/>
                  </a:lnTo>
                  <a:lnTo>
                    <a:pt x="966500" y="1634863"/>
                  </a:lnTo>
                  <a:lnTo>
                    <a:pt x="919657" y="1641674"/>
                  </a:lnTo>
                  <a:lnTo>
                    <a:pt x="872000" y="1645817"/>
                  </a:lnTo>
                  <a:lnTo>
                    <a:pt x="823607" y="1647215"/>
                  </a:lnTo>
                  <a:lnTo>
                    <a:pt x="775214" y="1645817"/>
                  </a:lnTo>
                  <a:lnTo>
                    <a:pt x="727558" y="1641674"/>
                  </a:lnTo>
                  <a:lnTo>
                    <a:pt x="680715" y="1634863"/>
                  </a:lnTo>
                  <a:lnTo>
                    <a:pt x="634762" y="1625463"/>
                  </a:lnTo>
                  <a:lnTo>
                    <a:pt x="589778" y="1613549"/>
                  </a:lnTo>
                  <a:lnTo>
                    <a:pt x="545839" y="1599199"/>
                  </a:lnTo>
                  <a:lnTo>
                    <a:pt x="503023" y="1582491"/>
                  </a:lnTo>
                  <a:lnTo>
                    <a:pt x="461407" y="1563502"/>
                  </a:lnTo>
                  <a:lnTo>
                    <a:pt x="421067" y="1542309"/>
                  </a:lnTo>
                  <a:lnTo>
                    <a:pt x="382082" y="1518988"/>
                  </a:lnTo>
                  <a:lnTo>
                    <a:pt x="344529" y="1493619"/>
                  </a:lnTo>
                  <a:lnTo>
                    <a:pt x="308484" y="1466277"/>
                  </a:lnTo>
                  <a:lnTo>
                    <a:pt x="274025" y="1437040"/>
                  </a:lnTo>
                  <a:lnTo>
                    <a:pt x="241230" y="1405985"/>
                  </a:lnTo>
                  <a:lnTo>
                    <a:pt x="210175" y="1373189"/>
                  </a:lnTo>
                  <a:lnTo>
                    <a:pt x="180938" y="1338731"/>
                  </a:lnTo>
                  <a:lnTo>
                    <a:pt x="153596" y="1302686"/>
                  </a:lnTo>
                  <a:lnTo>
                    <a:pt x="128226" y="1265132"/>
                  </a:lnTo>
                  <a:lnTo>
                    <a:pt x="104906" y="1226147"/>
                  </a:lnTo>
                  <a:lnTo>
                    <a:pt x="83712" y="1185808"/>
                  </a:lnTo>
                  <a:lnTo>
                    <a:pt x="64723" y="1144191"/>
                  </a:lnTo>
                  <a:lnTo>
                    <a:pt x="48015" y="1101375"/>
                  </a:lnTo>
                  <a:lnTo>
                    <a:pt x="33665" y="1057436"/>
                  </a:lnTo>
                  <a:lnTo>
                    <a:pt x="21752" y="1012452"/>
                  </a:lnTo>
                  <a:lnTo>
                    <a:pt x="12351" y="966500"/>
                  </a:lnTo>
                  <a:lnTo>
                    <a:pt x="5541" y="919657"/>
                  </a:lnTo>
                  <a:lnTo>
                    <a:pt x="1398" y="872000"/>
                  </a:lnTo>
                  <a:lnTo>
                    <a:pt x="0" y="823607"/>
                  </a:lnTo>
                  <a:lnTo>
                    <a:pt x="1398" y="775214"/>
                  </a:lnTo>
                  <a:lnTo>
                    <a:pt x="5541" y="727558"/>
                  </a:lnTo>
                  <a:lnTo>
                    <a:pt x="12351" y="680715"/>
                  </a:lnTo>
                  <a:lnTo>
                    <a:pt x="21752" y="634762"/>
                  </a:lnTo>
                  <a:lnTo>
                    <a:pt x="33665" y="589778"/>
                  </a:lnTo>
                  <a:lnTo>
                    <a:pt x="48015" y="545839"/>
                  </a:lnTo>
                  <a:lnTo>
                    <a:pt x="64723" y="503023"/>
                  </a:lnTo>
                  <a:lnTo>
                    <a:pt x="83712" y="461407"/>
                  </a:lnTo>
                  <a:lnTo>
                    <a:pt x="104906" y="421067"/>
                  </a:lnTo>
                  <a:lnTo>
                    <a:pt x="128226" y="382082"/>
                  </a:lnTo>
                  <a:lnTo>
                    <a:pt x="153596" y="344529"/>
                  </a:lnTo>
                  <a:lnTo>
                    <a:pt x="180938" y="308484"/>
                  </a:lnTo>
                  <a:lnTo>
                    <a:pt x="210175" y="274025"/>
                  </a:lnTo>
                  <a:lnTo>
                    <a:pt x="241230" y="241230"/>
                  </a:lnTo>
                  <a:lnTo>
                    <a:pt x="274025" y="210175"/>
                  </a:lnTo>
                  <a:lnTo>
                    <a:pt x="308484" y="180938"/>
                  </a:lnTo>
                  <a:lnTo>
                    <a:pt x="344529" y="153596"/>
                  </a:lnTo>
                  <a:lnTo>
                    <a:pt x="382082" y="128226"/>
                  </a:lnTo>
                  <a:lnTo>
                    <a:pt x="421067" y="104906"/>
                  </a:lnTo>
                  <a:lnTo>
                    <a:pt x="461407" y="83712"/>
                  </a:lnTo>
                  <a:lnTo>
                    <a:pt x="503023" y="64723"/>
                  </a:lnTo>
                  <a:lnTo>
                    <a:pt x="545839" y="48015"/>
                  </a:lnTo>
                  <a:lnTo>
                    <a:pt x="589778" y="33665"/>
                  </a:lnTo>
                  <a:lnTo>
                    <a:pt x="634762" y="21752"/>
                  </a:lnTo>
                  <a:lnTo>
                    <a:pt x="680715" y="12351"/>
                  </a:lnTo>
                  <a:lnTo>
                    <a:pt x="727558" y="5541"/>
                  </a:lnTo>
                  <a:lnTo>
                    <a:pt x="775214" y="1398"/>
                  </a:lnTo>
                  <a:lnTo>
                    <a:pt x="823607" y="0"/>
                  </a:lnTo>
                  <a:lnTo>
                    <a:pt x="872000" y="1398"/>
                  </a:lnTo>
                  <a:lnTo>
                    <a:pt x="919657" y="5541"/>
                  </a:lnTo>
                  <a:lnTo>
                    <a:pt x="966500" y="12351"/>
                  </a:lnTo>
                  <a:lnTo>
                    <a:pt x="1012452" y="21752"/>
                  </a:lnTo>
                  <a:lnTo>
                    <a:pt x="1057436" y="33665"/>
                  </a:lnTo>
                  <a:lnTo>
                    <a:pt x="1101375" y="48015"/>
                  </a:lnTo>
                  <a:lnTo>
                    <a:pt x="1144191" y="64723"/>
                  </a:lnTo>
                  <a:lnTo>
                    <a:pt x="1185808" y="83712"/>
                  </a:lnTo>
                  <a:lnTo>
                    <a:pt x="1226147" y="104906"/>
                  </a:lnTo>
                  <a:lnTo>
                    <a:pt x="1265132" y="128226"/>
                  </a:lnTo>
                  <a:lnTo>
                    <a:pt x="1302686" y="153596"/>
                  </a:lnTo>
                  <a:lnTo>
                    <a:pt x="1338731" y="180938"/>
                  </a:lnTo>
                  <a:lnTo>
                    <a:pt x="1373189" y="210175"/>
                  </a:lnTo>
                  <a:lnTo>
                    <a:pt x="1405985" y="241230"/>
                  </a:lnTo>
                  <a:lnTo>
                    <a:pt x="1437040" y="274025"/>
                  </a:lnTo>
                  <a:lnTo>
                    <a:pt x="1466277" y="308484"/>
                  </a:lnTo>
                  <a:lnTo>
                    <a:pt x="1493619" y="344529"/>
                  </a:lnTo>
                  <a:lnTo>
                    <a:pt x="1518988" y="382082"/>
                  </a:lnTo>
                  <a:lnTo>
                    <a:pt x="1542309" y="421067"/>
                  </a:lnTo>
                  <a:lnTo>
                    <a:pt x="1563502" y="461407"/>
                  </a:lnTo>
                  <a:lnTo>
                    <a:pt x="1582491" y="503023"/>
                  </a:lnTo>
                  <a:lnTo>
                    <a:pt x="1599199" y="545839"/>
                  </a:lnTo>
                  <a:lnTo>
                    <a:pt x="1613549" y="589778"/>
                  </a:lnTo>
                  <a:lnTo>
                    <a:pt x="1625463" y="634762"/>
                  </a:lnTo>
                  <a:lnTo>
                    <a:pt x="1634863" y="680715"/>
                  </a:lnTo>
                  <a:lnTo>
                    <a:pt x="1641674" y="727558"/>
                  </a:lnTo>
                  <a:lnTo>
                    <a:pt x="1645817" y="775214"/>
                  </a:lnTo>
                  <a:lnTo>
                    <a:pt x="1647215" y="823607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Debco_WB9723_CFPF</dc:title>
  <dcterms:created xsi:type="dcterms:W3CDTF">2024-03-16T13:44:44Z</dcterms:created>
  <dcterms:modified xsi:type="dcterms:W3CDTF">2024-03-16T13:44:44Z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