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6763" y="6697477"/>
            <a:ext cx="299466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80" b="1">
                <a:solidFill>
                  <a:srgbClr val="414042"/>
                </a:solidFill>
                <a:latin typeface="Calibri"/>
                <a:cs typeface="Calibri"/>
              </a:rPr>
              <a:t>Magnus</a:t>
            </a:r>
            <a:r>
              <a:rPr dirty="0" sz="3500" spc="-100" b="1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3500" spc="-65" b="1">
                <a:solidFill>
                  <a:srgbClr val="414042"/>
                </a:solidFill>
                <a:latin typeface="Calibri"/>
                <a:cs typeface="Calibri"/>
              </a:rPr>
              <a:t>Padfolio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7221661"/>
            <a:ext cx="5205730" cy="2331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40">
                <a:solidFill>
                  <a:srgbClr val="414042"/>
                </a:solidFill>
                <a:latin typeface="Calibri"/>
                <a:cs typeface="Calibri"/>
              </a:rPr>
              <a:t>PL680</a:t>
            </a:r>
            <a:endParaRPr sz="1200">
              <a:latin typeface="Calibri"/>
              <a:cs typeface="Calibri"/>
            </a:endParaRPr>
          </a:p>
          <a:p>
            <a:pPr marL="12700" marR="581025">
              <a:lnSpc>
                <a:spcPct val="100000"/>
              </a:lnSpc>
            </a:pPr>
            <a:r>
              <a:rPr dirty="0" sz="1200" spc="-50">
                <a:solidFill>
                  <a:srgbClr val="414042"/>
                </a:solidFill>
                <a:latin typeface="Calibri"/>
                <a:cs typeface="Calibri"/>
              </a:rPr>
              <a:t>Enhance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Calibri"/>
                <a:cs typeface="Calibri"/>
              </a:rPr>
              <a:t>your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professional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presence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Magnus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Padfolio.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9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sleek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organizer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integrating</a:t>
            </a:r>
            <a:r>
              <a:rPr dirty="0" sz="12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Calibri"/>
                <a:cs typeface="Calibri"/>
              </a:rPr>
              <a:t>tech</a:t>
            </a:r>
            <a:r>
              <a:rPr dirty="0" sz="12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Calibri"/>
                <a:cs typeface="Calibri"/>
              </a:rPr>
              <a:t>note-</a:t>
            </a:r>
            <a:r>
              <a:rPr dirty="0" sz="1200" spc="-45">
                <a:solidFill>
                  <a:srgbClr val="414042"/>
                </a:solidFill>
                <a:latin typeface="Calibri"/>
                <a:cs typeface="Calibri"/>
              </a:rPr>
              <a:t>taking</a:t>
            </a:r>
            <a:r>
              <a:rPr dirty="0" sz="12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essentials.</a:t>
            </a:r>
            <a:r>
              <a:rPr dirty="0" sz="12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Calibri"/>
                <a:cs typeface="Calibri"/>
              </a:rPr>
              <a:t>Features</a:t>
            </a:r>
            <a:r>
              <a:rPr dirty="0" sz="12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include</a:t>
            </a:r>
            <a:r>
              <a:rPr dirty="0" sz="12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collapsible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phone/tablet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Calibri"/>
                <a:cs typeface="Calibri"/>
              </a:rPr>
              <a:t>stand,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3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card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Calibri"/>
                <a:cs typeface="Calibri"/>
              </a:rPr>
              <a:t>slots,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dedicated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phone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pocket,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2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elastic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loops,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2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slash </a:t>
            </a:r>
            <a:r>
              <a:rPr dirty="0" sz="1200" spc="-65">
                <a:solidFill>
                  <a:srgbClr val="414042"/>
                </a:solidFill>
                <a:latin typeface="Calibri"/>
                <a:cs typeface="Calibri"/>
              </a:rPr>
              <a:t>pockets,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pen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loop.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Calibri"/>
                <a:cs typeface="Calibri"/>
              </a:rPr>
              <a:t>front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magnet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Calibri"/>
                <a:cs typeface="Calibri"/>
              </a:rPr>
              <a:t>closure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secures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belongings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serves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as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an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extra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pen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loop.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lined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paper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pad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Calibri"/>
                <a:cs typeface="Calibri"/>
              </a:rPr>
              <a:t>Sonota™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Calibri"/>
                <a:cs typeface="Calibri"/>
              </a:rPr>
              <a:t>Glass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70">
                <a:solidFill>
                  <a:srgbClr val="414042"/>
                </a:solidFill>
                <a:latin typeface="Calibri"/>
                <a:cs typeface="Calibri"/>
              </a:rPr>
              <a:t>pen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Calibri"/>
                <a:cs typeface="Calibri"/>
              </a:rPr>
              <a:t>included,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it's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Calibri"/>
                <a:cs typeface="Calibri"/>
              </a:rPr>
              <a:t>your </a:t>
            </a:r>
            <a:r>
              <a:rPr dirty="0" sz="1200" spc="-55">
                <a:solidFill>
                  <a:srgbClr val="414042"/>
                </a:solidFill>
                <a:latin typeface="Calibri"/>
                <a:cs typeface="Calibri"/>
              </a:rPr>
              <a:t>stylish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Calibri"/>
                <a:cs typeface="Calibri"/>
              </a:rPr>
              <a:t>ally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Calibri"/>
                <a:cs typeface="Calibri"/>
              </a:rPr>
              <a:t>meetings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on-the-</a:t>
            </a:r>
            <a:r>
              <a:rPr dirty="0" sz="1200" spc="-20">
                <a:solidFill>
                  <a:srgbClr val="414042"/>
                </a:solidFill>
                <a:latin typeface="Calibri"/>
                <a:cs typeface="Calibri"/>
              </a:rPr>
              <a:t>go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organization.</a:t>
            </a:r>
            <a:endParaRPr sz="1200">
              <a:latin typeface="Calibri"/>
              <a:cs typeface="Calibri"/>
            </a:endParaRPr>
          </a:p>
          <a:p>
            <a:pPr marL="173355" indent="-121920">
              <a:lnSpc>
                <a:spcPct val="100000"/>
              </a:lnSpc>
              <a:spcBef>
                <a:spcPts val="880"/>
              </a:spcBef>
              <a:buChar char="•"/>
              <a:tabLst>
                <a:tab pos="173355" algn="l"/>
              </a:tabLst>
            </a:pP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Padfolio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variety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of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Calibri"/>
                <a:cs typeface="Calibri"/>
              </a:rPr>
              <a:t>organizational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Calibri"/>
                <a:cs typeface="Calibri"/>
              </a:rPr>
              <a:t>loops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pockets</a:t>
            </a:r>
            <a:endParaRPr sz="1200">
              <a:latin typeface="Calibri"/>
              <a:cs typeface="Calibri"/>
            </a:endParaRPr>
          </a:p>
          <a:p>
            <a:pPr marL="173355" indent="-121920">
              <a:lnSpc>
                <a:spcPct val="100000"/>
              </a:lnSpc>
              <a:buChar char="•"/>
              <a:tabLst>
                <a:tab pos="173355" algn="l"/>
              </a:tabLst>
            </a:pP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Hook</a:t>
            </a:r>
            <a:r>
              <a:rPr dirty="0" sz="12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Calibri"/>
                <a:cs typeface="Calibri"/>
              </a:rPr>
              <a:t>loop</a:t>
            </a:r>
            <a:r>
              <a:rPr dirty="0" sz="12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fastener</a:t>
            </a:r>
            <a:r>
              <a:rPr dirty="0" sz="12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collapsible</a:t>
            </a:r>
            <a:r>
              <a:rPr dirty="0" sz="12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5">
                <a:solidFill>
                  <a:srgbClr val="414042"/>
                </a:solidFill>
                <a:latin typeface="Calibri"/>
                <a:cs typeface="Calibri"/>
              </a:rPr>
              <a:t>phone/tablet</a:t>
            </a:r>
            <a:r>
              <a:rPr dirty="0" sz="12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stand</a:t>
            </a:r>
            <a:r>
              <a:rPr dirty="0" sz="12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dedicated</a:t>
            </a:r>
            <a:r>
              <a:rPr dirty="0" sz="12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Calibri"/>
                <a:cs typeface="Calibri"/>
              </a:rPr>
              <a:t>phone</a:t>
            </a:r>
            <a:r>
              <a:rPr dirty="0" sz="12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pocket</a:t>
            </a:r>
            <a:endParaRPr sz="1200">
              <a:latin typeface="Calibri"/>
              <a:cs typeface="Calibri"/>
            </a:endParaRPr>
          </a:p>
          <a:p>
            <a:pPr marL="173355" indent="-121920">
              <a:lnSpc>
                <a:spcPct val="100000"/>
              </a:lnSpc>
              <a:buChar char="•"/>
              <a:tabLst>
                <a:tab pos="173355" algn="l"/>
              </a:tabLst>
            </a:pP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3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card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slots,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dedicated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Calibri"/>
                <a:cs typeface="Calibri"/>
              </a:rPr>
              <a:t>phone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pocket,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 2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elastic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Calibri"/>
                <a:cs typeface="Calibri"/>
              </a:rPr>
              <a:t>loops,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 2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slash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pockets,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8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pen</a:t>
            </a: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Calibri"/>
                <a:cs typeface="Calibri"/>
              </a:rPr>
              <a:t>loop</a:t>
            </a:r>
            <a:endParaRPr sz="1200">
              <a:latin typeface="Calibri"/>
              <a:cs typeface="Calibri"/>
            </a:endParaRPr>
          </a:p>
          <a:p>
            <a:pPr marL="173355" indent="-121920">
              <a:lnSpc>
                <a:spcPct val="100000"/>
              </a:lnSpc>
              <a:buChar char="•"/>
              <a:tabLst>
                <a:tab pos="173355" algn="l"/>
              </a:tabLst>
            </a:pPr>
            <a:r>
              <a:rPr dirty="0" sz="1200">
                <a:solidFill>
                  <a:srgbClr val="414042"/>
                </a:solidFill>
                <a:latin typeface="Calibri"/>
                <a:cs typeface="Calibri"/>
              </a:rPr>
              <a:t>Front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magnet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30">
                <a:solidFill>
                  <a:srgbClr val="414042"/>
                </a:solidFill>
                <a:latin typeface="Calibri"/>
                <a:cs typeface="Calibri"/>
              </a:rPr>
              <a:t>closure</a:t>
            </a:r>
            <a:r>
              <a:rPr dirty="0" sz="12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secures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belongings</a:t>
            </a:r>
            <a:r>
              <a:rPr dirty="0" sz="12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serves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5">
                <a:solidFill>
                  <a:srgbClr val="414042"/>
                </a:solidFill>
                <a:latin typeface="Calibri"/>
                <a:cs typeface="Calibri"/>
              </a:rPr>
              <a:t>as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0">
                <a:solidFill>
                  <a:srgbClr val="414042"/>
                </a:solidFill>
                <a:latin typeface="Calibri"/>
                <a:cs typeface="Calibri"/>
              </a:rPr>
              <a:t>an</a:t>
            </a:r>
            <a:r>
              <a:rPr dirty="0" sz="12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Calibri"/>
                <a:cs typeface="Calibri"/>
              </a:rPr>
              <a:t>extra</a:t>
            </a:r>
            <a:r>
              <a:rPr dirty="0" sz="12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pen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Calibri"/>
                <a:cs typeface="Calibri"/>
              </a:rPr>
              <a:t>loop</a:t>
            </a:r>
            <a:endParaRPr sz="1200">
              <a:latin typeface="Calibri"/>
              <a:cs typeface="Calibri"/>
            </a:endParaRPr>
          </a:p>
          <a:p>
            <a:pPr marL="173355" indent="-121920">
              <a:lnSpc>
                <a:spcPct val="100000"/>
              </a:lnSpc>
              <a:buChar char="•"/>
              <a:tabLst>
                <a:tab pos="173355" algn="l"/>
              </a:tabLst>
            </a:pPr>
            <a:r>
              <a:rPr dirty="0" sz="1200" spc="9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35">
                <a:solidFill>
                  <a:srgbClr val="414042"/>
                </a:solidFill>
                <a:latin typeface="Calibri"/>
                <a:cs typeface="Calibri"/>
              </a:rPr>
              <a:t>lined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55">
                <a:solidFill>
                  <a:srgbClr val="414042"/>
                </a:solidFill>
                <a:latin typeface="Calibri"/>
                <a:cs typeface="Calibri"/>
              </a:rPr>
              <a:t>paper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pad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414042"/>
                </a:solidFill>
                <a:latin typeface="Calibri"/>
                <a:cs typeface="Calibri"/>
              </a:rPr>
              <a:t>Sonota™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Glass </a:t>
            </a:r>
            <a:r>
              <a:rPr dirty="0" sz="1200" spc="-40">
                <a:solidFill>
                  <a:srgbClr val="414042"/>
                </a:solidFill>
                <a:latin typeface="Calibri"/>
                <a:cs typeface="Calibri"/>
              </a:rPr>
              <a:t>pen</a:t>
            </a:r>
            <a:r>
              <a:rPr dirty="0" sz="12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Calibri"/>
                <a:cs typeface="Calibri"/>
              </a:rPr>
              <a:t>included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255015" y="239026"/>
            <a:ext cx="7392670" cy="8679815"/>
            <a:chOff x="255015" y="239026"/>
            <a:chExt cx="7392670" cy="8679815"/>
          </a:xfrm>
        </p:grpSpPr>
        <p:sp>
          <p:nvSpPr>
            <p:cNvPr id="5" name="object 5" descr=""/>
            <p:cNvSpPr/>
            <p:nvPr/>
          </p:nvSpPr>
          <p:spPr>
            <a:xfrm>
              <a:off x="5669335" y="7027820"/>
              <a:ext cx="1800225" cy="202565"/>
            </a:xfrm>
            <a:custGeom>
              <a:avLst/>
              <a:gdLst/>
              <a:ahLst/>
              <a:cxnLst/>
              <a:rect l="l" t="t" r="r" b="b"/>
              <a:pathLst>
                <a:path w="1800225" h="202565">
                  <a:moveTo>
                    <a:pt x="1799615" y="202336"/>
                  </a:moveTo>
                  <a:lnTo>
                    <a:pt x="1799615" y="0"/>
                  </a:lnTo>
                  <a:lnTo>
                    <a:pt x="0" y="0"/>
                  </a:lnTo>
                  <a:lnTo>
                    <a:pt x="0" y="202336"/>
                  </a:lnTo>
                </a:path>
              </a:pathLst>
            </a:custGeom>
            <a:ln w="89979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669330" y="8671194"/>
              <a:ext cx="1800225" cy="202565"/>
            </a:xfrm>
            <a:custGeom>
              <a:avLst/>
              <a:gdLst/>
              <a:ahLst/>
              <a:cxnLst/>
              <a:rect l="l" t="t" r="r" b="b"/>
              <a:pathLst>
                <a:path w="1800225" h="202565">
                  <a:moveTo>
                    <a:pt x="0" y="0"/>
                  </a:moveTo>
                  <a:lnTo>
                    <a:pt x="0" y="202336"/>
                  </a:lnTo>
                  <a:lnTo>
                    <a:pt x="1799615" y="202336"/>
                  </a:lnTo>
                  <a:lnTo>
                    <a:pt x="1799615" y="0"/>
                  </a:lnTo>
                </a:path>
              </a:pathLst>
            </a:custGeom>
            <a:ln w="89979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5015" y="239026"/>
              <a:ext cx="7262368" cy="644278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2333" y="4796281"/>
              <a:ext cx="1647215" cy="1647215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482330" y="4796278"/>
              <a:ext cx="1647825" cy="1647825"/>
            </a:xfrm>
            <a:custGeom>
              <a:avLst/>
              <a:gdLst/>
              <a:ahLst/>
              <a:cxnLst/>
              <a:rect l="l" t="t" r="r" b="b"/>
              <a:pathLst>
                <a:path w="1647825" h="1647825">
                  <a:moveTo>
                    <a:pt x="1647215" y="823607"/>
                  </a:moveTo>
                  <a:lnTo>
                    <a:pt x="1645817" y="872000"/>
                  </a:lnTo>
                  <a:lnTo>
                    <a:pt x="1641674" y="919657"/>
                  </a:lnTo>
                  <a:lnTo>
                    <a:pt x="1634863" y="966500"/>
                  </a:lnTo>
                  <a:lnTo>
                    <a:pt x="1625463" y="1012452"/>
                  </a:lnTo>
                  <a:lnTo>
                    <a:pt x="1613549" y="1057436"/>
                  </a:lnTo>
                  <a:lnTo>
                    <a:pt x="1599199" y="1101375"/>
                  </a:lnTo>
                  <a:lnTo>
                    <a:pt x="1582491" y="1144191"/>
                  </a:lnTo>
                  <a:lnTo>
                    <a:pt x="1563502" y="1185808"/>
                  </a:lnTo>
                  <a:lnTo>
                    <a:pt x="1542309" y="1226147"/>
                  </a:lnTo>
                  <a:lnTo>
                    <a:pt x="1518988" y="1265132"/>
                  </a:lnTo>
                  <a:lnTo>
                    <a:pt x="1493619" y="1302686"/>
                  </a:lnTo>
                  <a:lnTo>
                    <a:pt x="1466277" y="1338731"/>
                  </a:lnTo>
                  <a:lnTo>
                    <a:pt x="1437040" y="1373189"/>
                  </a:lnTo>
                  <a:lnTo>
                    <a:pt x="1405985" y="1405985"/>
                  </a:lnTo>
                  <a:lnTo>
                    <a:pt x="1373189" y="1437040"/>
                  </a:lnTo>
                  <a:lnTo>
                    <a:pt x="1338731" y="1466277"/>
                  </a:lnTo>
                  <a:lnTo>
                    <a:pt x="1302686" y="1493619"/>
                  </a:lnTo>
                  <a:lnTo>
                    <a:pt x="1265132" y="1518988"/>
                  </a:lnTo>
                  <a:lnTo>
                    <a:pt x="1226147" y="1542309"/>
                  </a:lnTo>
                  <a:lnTo>
                    <a:pt x="1185808" y="1563502"/>
                  </a:lnTo>
                  <a:lnTo>
                    <a:pt x="1144191" y="1582491"/>
                  </a:lnTo>
                  <a:lnTo>
                    <a:pt x="1101375" y="1599199"/>
                  </a:lnTo>
                  <a:lnTo>
                    <a:pt x="1057436" y="1613549"/>
                  </a:lnTo>
                  <a:lnTo>
                    <a:pt x="1012452" y="1625463"/>
                  </a:lnTo>
                  <a:lnTo>
                    <a:pt x="966500" y="1634863"/>
                  </a:lnTo>
                  <a:lnTo>
                    <a:pt x="919657" y="1641674"/>
                  </a:lnTo>
                  <a:lnTo>
                    <a:pt x="872000" y="1645817"/>
                  </a:lnTo>
                  <a:lnTo>
                    <a:pt x="823607" y="1647215"/>
                  </a:lnTo>
                  <a:lnTo>
                    <a:pt x="775214" y="1645817"/>
                  </a:lnTo>
                  <a:lnTo>
                    <a:pt x="727558" y="1641674"/>
                  </a:lnTo>
                  <a:lnTo>
                    <a:pt x="680715" y="1634863"/>
                  </a:lnTo>
                  <a:lnTo>
                    <a:pt x="634762" y="1625463"/>
                  </a:lnTo>
                  <a:lnTo>
                    <a:pt x="589778" y="1613549"/>
                  </a:lnTo>
                  <a:lnTo>
                    <a:pt x="545839" y="1599199"/>
                  </a:lnTo>
                  <a:lnTo>
                    <a:pt x="503023" y="1582491"/>
                  </a:lnTo>
                  <a:lnTo>
                    <a:pt x="461407" y="1563502"/>
                  </a:lnTo>
                  <a:lnTo>
                    <a:pt x="421067" y="1542309"/>
                  </a:lnTo>
                  <a:lnTo>
                    <a:pt x="382082" y="1518988"/>
                  </a:lnTo>
                  <a:lnTo>
                    <a:pt x="344529" y="1493619"/>
                  </a:lnTo>
                  <a:lnTo>
                    <a:pt x="308484" y="1466277"/>
                  </a:lnTo>
                  <a:lnTo>
                    <a:pt x="274025" y="1437040"/>
                  </a:lnTo>
                  <a:lnTo>
                    <a:pt x="241230" y="1405985"/>
                  </a:lnTo>
                  <a:lnTo>
                    <a:pt x="210175" y="1373189"/>
                  </a:lnTo>
                  <a:lnTo>
                    <a:pt x="180938" y="1338731"/>
                  </a:lnTo>
                  <a:lnTo>
                    <a:pt x="153596" y="1302686"/>
                  </a:lnTo>
                  <a:lnTo>
                    <a:pt x="128226" y="1265132"/>
                  </a:lnTo>
                  <a:lnTo>
                    <a:pt x="104906" y="1226147"/>
                  </a:lnTo>
                  <a:lnTo>
                    <a:pt x="83712" y="1185808"/>
                  </a:lnTo>
                  <a:lnTo>
                    <a:pt x="64723" y="1144191"/>
                  </a:lnTo>
                  <a:lnTo>
                    <a:pt x="48015" y="1101375"/>
                  </a:lnTo>
                  <a:lnTo>
                    <a:pt x="33665" y="1057436"/>
                  </a:lnTo>
                  <a:lnTo>
                    <a:pt x="21752" y="1012452"/>
                  </a:lnTo>
                  <a:lnTo>
                    <a:pt x="12351" y="966500"/>
                  </a:lnTo>
                  <a:lnTo>
                    <a:pt x="5541" y="919657"/>
                  </a:lnTo>
                  <a:lnTo>
                    <a:pt x="1398" y="872000"/>
                  </a:lnTo>
                  <a:lnTo>
                    <a:pt x="0" y="823607"/>
                  </a:lnTo>
                  <a:lnTo>
                    <a:pt x="1398" y="775214"/>
                  </a:lnTo>
                  <a:lnTo>
                    <a:pt x="5541" y="727558"/>
                  </a:lnTo>
                  <a:lnTo>
                    <a:pt x="12351" y="680715"/>
                  </a:lnTo>
                  <a:lnTo>
                    <a:pt x="21752" y="634762"/>
                  </a:lnTo>
                  <a:lnTo>
                    <a:pt x="33665" y="589778"/>
                  </a:lnTo>
                  <a:lnTo>
                    <a:pt x="48015" y="545839"/>
                  </a:lnTo>
                  <a:lnTo>
                    <a:pt x="64723" y="503023"/>
                  </a:lnTo>
                  <a:lnTo>
                    <a:pt x="83712" y="461407"/>
                  </a:lnTo>
                  <a:lnTo>
                    <a:pt x="104906" y="421067"/>
                  </a:lnTo>
                  <a:lnTo>
                    <a:pt x="128226" y="382082"/>
                  </a:lnTo>
                  <a:lnTo>
                    <a:pt x="153596" y="344529"/>
                  </a:lnTo>
                  <a:lnTo>
                    <a:pt x="180938" y="308484"/>
                  </a:lnTo>
                  <a:lnTo>
                    <a:pt x="210175" y="274025"/>
                  </a:lnTo>
                  <a:lnTo>
                    <a:pt x="241230" y="241230"/>
                  </a:lnTo>
                  <a:lnTo>
                    <a:pt x="274025" y="210175"/>
                  </a:lnTo>
                  <a:lnTo>
                    <a:pt x="308484" y="180938"/>
                  </a:lnTo>
                  <a:lnTo>
                    <a:pt x="344529" y="153596"/>
                  </a:lnTo>
                  <a:lnTo>
                    <a:pt x="382082" y="128226"/>
                  </a:lnTo>
                  <a:lnTo>
                    <a:pt x="421067" y="104906"/>
                  </a:lnTo>
                  <a:lnTo>
                    <a:pt x="461407" y="83712"/>
                  </a:lnTo>
                  <a:lnTo>
                    <a:pt x="503023" y="64723"/>
                  </a:lnTo>
                  <a:lnTo>
                    <a:pt x="545839" y="48015"/>
                  </a:lnTo>
                  <a:lnTo>
                    <a:pt x="589778" y="33665"/>
                  </a:lnTo>
                  <a:lnTo>
                    <a:pt x="634762" y="21752"/>
                  </a:lnTo>
                  <a:lnTo>
                    <a:pt x="680715" y="12351"/>
                  </a:lnTo>
                  <a:lnTo>
                    <a:pt x="727558" y="5541"/>
                  </a:lnTo>
                  <a:lnTo>
                    <a:pt x="775214" y="1398"/>
                  </a:lnTo>
                  <a:lnTo>
                    <a:pt x="823607" y="0"/>
                  </a:lnTo>
                  <a:lnTo>
                    <a:pt x="872000" y="1398"/>
                  </a:lnTo>
                  <a:lnTo>
                    <a:pt x="919657" y="5541"/>
                  </a:lnTo>
                  <a:lnTo>
                    <a:pt x="966500" y="12351"/>
                  </a:lnTo>
                  <a:lnTo>
                    <a:pt x="1012452" y="21752"/>
                  </a:lnTo>
                  <a:lnTo>
                    <a:pt x="1057436" y="33665"/>
                  </a:lnTo>
                  <a:lnTo>
                    <a:pt x="1101375" y="48015"/>
                  </a:lnTo>
                  <a:lnTo>
                    <a:pt x="1144191" y="64723"/>
                  </a:lnTo>
                  <a:lnTo>
                    <a:pt x="1185808" y="83712"/>
                  </a:lnTo>
                  <a:lnTo>
                    <a:pt x="1226147" y="104906"/>
                  </a:lnTo>
                  <a:lnTo>
                    <a:pt x="1265132" y="128226"/>
                  </a:lnTo>
                  <a:lnTo>
                    <a:pt x="1302686" y="153596"/>
                  </a:lnTo>
                  <a:lnTo>
                    <a:pt x="1338731" y="180938"/>
                  </a:lnTo>
                  <a:lnTo>
                    <a:pt x="1373189" y="210175"/>
                  </a:lnTo>
                  <a:lnTo>
                    <a:pt x="1405985" y="241230"/>
                  </a:lnTo>
                  <a:lnTo>
                    <a:pt x="1437040" y="274025"/>
                  </a:lnTo>
                  <a:lnTo>
                    <a:pt x="1466277" y="308484"/>
                  </a:lnTo>
                  <a:lnTo>
                    <a:pt x="1493619" y="344529"/>
                  </a:lnTo>
                  <a:lnTo>
                    <a:pt x="1518988" y="382082"/>
                  </a:lnTo>
                  <a:lnTo>
                    <a:pt x="1542309" y="421067"/>
                  </a:lnTo>
                  <a:lnTo>
                    <a:pt x="1563502" y="461407"/>
                  </a:lnTo>
                  <a:lnTo>
                    <a:pt x="1582491" y="503023"/>
                  </a:lnTo>
                  <a:lnTo>
                    <a:pt x="1599199" y="545839"/>
                  </a:lnTo>
                  <a:lnTo>
                    <a:pt x="1613549" y="589778"/>
                  </a:lnTo>
                  <a:lnTo>
                    <a:pt x="1625463" y="634762"/>
                  </a:lnTo>
                  <a:lnTo>
                    <a:pt x="1634863" y="680715"/>
                  </a:lnTo>
                  <a:lnTo>
                    <a:pt x="1641674" y="727558"/>
                  </a:lnTo>
                  <a:lnTo>
                    <a:pt x="1645817" y="775214"/>
                  </a:lnTo>
                  <a:lnTo>
                    <a:pt x="1647215" y="823607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06885" y="7382903"/>
              <a:ext cx="2040394" cy="116664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Debco_PL680_CFPF</dc:title>
  <dcterms:created xsi:type="dcterms:W3CDTF">2024-03-16T13:42:23Z</dcterms:created>
  <dcterms:modified xsi:type="dcterms:W3CDTF">2024-03-16T13:42:23Z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2024-03-15T00:00:00Z</vt:filetime>
  </property>
  <property fmtid="{D5CDD505-2E9C-101B-9397-08002B2CF9AE}" pid="3" name="Creator">
    <vt:lpwstr>Adobe Illustrator 28.3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