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Default Extension="jpg" ContentType="image/jpg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</p:sldIdLst>
  <p:sldSz cx="7772400" cy="10058400"/>
  <p:notesSz cx="7772400" cy="10058400"/>
  <p:defaultTextStyle>
    <a:defPPr>
      <a:defRPr kern="0"/>
    </a:def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82930" y="3118104"/>
            <a:ext cx="6606540" cy="211226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165860" y="5632704"/>
            <a:ext cx="5440680" cy="25146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388620" y="2313432"/>
            <a:ext cx="3380994" cy="66385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4002786" y="2313432"/>
            <a:ext cx="3380994" cy="66385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0" y="254000"/>
            <a:ext cx="7772400" cy="5534660"/>
          </a:xfrm>
          <a:custGeom>
            <a:avLst/>
            <a:gdLst/>
            <a:ahLst/>
            <a:cxnLst/>
            <a:rect l="l" t="t" r="r" b="b"/>
            <a:pathLst>
              <a:path w="7772400" h="5534660">
                <a:moveTo>
                  <a:pt x="0" y="5534590"/>
                </a:moveTo>
                <a:lnTo>
                  <a:pt x="7772400" y="5534590"/>
                </a:lnTo>
                <a:lnTo>
                  <a:pt x="7772400" y="0"/>
                </a:lnTo>
                <a:lnTo>
                  <a:pt x="0" y="0"/>
                </a:lnTo>
                <a:lnTo>
                  <a:pt x="0" y="5534590"/>
                </a:lnTo>
                <a:close/>
              </a:path>
            </a:pathLst>
          </a:custGeom>
          <a:solidFill>
            <a:srgbClr val="17BBED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7" name="bg object 17"/>
          <p:cNvSpPr/>
          <p:nvPr/>
        </p:nvSpPr>
        <p:spPr>
          <a:xfrm>
            <a:off x="0" y="0"/>
            <a:ext cx="7772400" cy="10058400"/>
          </a:xfrm>
          <a:custGeom>
            <a:avLst/>
            <a:gdLst/>
            <a:ahLst/>
            <a:cxnLst/>
            <a:rect l="l" t="t" r="r" b="b"/>
            <a:pathLst>
              <a:path w="7772400" h="10058400">
                <a:moveTo>
                  <a:pt x="7772400" y="4881816"/>
                </a:moveTo>
                <a:lnTo>
                  <a:pt x="7518400" y="4881816"/>
                </a:lnTo>
                <a:lnTo>
                  <a:pt x="7518400" y="5788596"/>
                </a:lnTo>
                <a:lnTo>
                  <a:pt x="254000" y="5788596"/>
                </a:lnTo>
                <a:lnTo>
                  <a:pt x="254000" y="4881816"/>
                </a:lnTo>
                <a:lnTo>
                  <a:pt x="0" y="4881816"/>
                </a:lnTo>
                <a:lnTo>
                  <a:pt x="0" y="5788596"/>
                </a:lnTo>
                <a:lnTo>
                  <a:pt x="0" y="5829300"/>
                </a:lnTo>
                <a:lnTo>
                  <a:pt x="0" y="6042596"/>
                </a:lnTo>
                <a:lnTo>
                  <a:pt x="0" y="10058400"/>
                </a:lnTo>
                <a:lnTo>
                  <a:pt x="7772400" y="10058400"/>
                </a:lnTo>
                <a:lnTo>
                  <a:pt x="7772400" y="6042596"/>
                </a:lnTo>
                <a:lnTo>
                  <a:pt x="7772400" y="5829300"/>
                </a:lnTo>
                <a:lnTo>
                  <a:pt x="7772400" y="5788596"/>
                </a:lnTo>
                <a:lnTo>
                  <a:pt x="7772400" y="4881816"/>
                </a:lnTo>
                <a:close/>
              </a:path>
              <a:path w="7772400" h="10058400">
                <a:moveTo>
                  <a:pt x="7772400" y="0"/>
                </a:moveTo>
                <a:lnTo>
                  <a:pt x="0" y="0"/>
                </a:lnTo>
                <a:lnTo>
                  <a:pt x="0" y="254000"/>
                </a:lnTo>
                <a:lnTo>
                  <a:pt x="0" y="1160780"/>
                </a:lnTo>
                <a:lnTo>
                  <a:pt x="254000" y="1160780"/>
                </a:lnTo>
                <a:lnTo>
                  <a:pt x="254000" y="254000"/>
                </a:lnTo>
                <a:lnTo>
                  <a:pt x="7518400" y="254000"/>
                </a:lnTo>
                <a:lnTo>
                  <a:pt x="7518400" y="1160780"/>
                </a:lnTo>
                <a:lnTo>
                  <a:pt x="7772400" y="1160780"/>
                </a:lnTo>
                <a:lnTo>
                  <a:pt x="7772400" y="254000"/>
                </a:lnTo>
                <a:lnTo>
                  <a:pt x="777240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88620" y="402336"/>
            <a:ext cx="6995160" cy="16093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88620" y="2313432"/>
            <a:ext cx="6995160" cy="66385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2642616" y="9354312"/>
            <a:ext cx="2487168" cy="5029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388620" y="9354312"/>
            <a:ext cx="1787652" cy="5029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5596128" y="9354312"/>
            <a:ext cx="1787652" cy="5029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jpg"/><Relationship Id="rId3" Type="http://schemas.openxmlformats.org/officeDocument/2006/relationships/image" Target="../media/image2.jpg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296763" y="6961305"/>
            <a:ext cx="6301105" cy="5588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3500" spc="-45" b="1">
                <a:solidFill>
                  <a:srgbClr val="414042"/>
                </a:solidFill>
                <a:latin typeface="Calibri"/>
                <a:cs typeface="Calibri"/>
              </a:rPr>
              <a:t>Essentials</a:t>
            </a:r>
            <a:r>
              <a:rPr dirty="0" sz="3500" spc="-110" b="1">
                <a:solidFill>
                  <a:srgbClr val="414042"/>
                </a:solidFill>
                <a:latin typeface="Calibri"/>
                <a:cs typeface="Calibri"/>
              </a:rPr>
              <a:t> </a:t>
            </a:r>
            <a:r>
              <a:rPr dirty="0" sz="3500" b="1">
                <a:solidFill>
                  <a:srgbClr val="414042"/>
                </a:solidFill>
                <a:latin typeface="Calibri"/>
                <a:cs typeface="Calibri"/>
              </a:rPr>
              <a:t>Non-</a:t>
            </a:r>
            <a:r>
              <a:rPr dirty="0" sz="3500" spc="-204" b="1">
                <a:solidFill>
                  <a:srgbClr val="414042"/>
                </a:solidFill>
                <a:latin typeface="Calibri"/>
                <a:cs typeface="Calibri"/>
              </a:rPr>
              <a:t>Woven</a:t>
            </a:r>
            <a:r>
              <a:rPr dirty="0" sz="3500" spc="-20" b="1">
                <a:solidFill>
                  <a:srgbClr val="414042"/>
                </a:solidFill>
                <a:latin typeface="Calibri"/>
                <a:cs typeface="Calibri"/>
              </a:rPr>
              <a:t> </a:t>
            </a:r>
            <a:r>
              <a:rPr dirty="0" sz="3500" spc="-55" b="1">
                <a:solidFill>
                  <a:srgbClr val="414042"/>
                </a:solidFill>
                <a:latin typeface="Calibri"/>
                <a:cs typeface="Calibri"/>
              </a:rPr>
              <a:t>Fashion</a:t>
            </a:r>
            <a:r>
              <a:rPr dirty="0" sz="3500" spc="-65" b="1">
                <a:solidFill>
                  <a:srgbClr val="414042"/>
                </a:solidFill>
                <a:latin typeface="Calibri"/>
                <a:cs typeface="Calibri"/>
              </a:rPr>
              <a:t> </a:t>
            </a:r>
            <a:r>
              <a:rPr dirty="0" sz="3500" spc="-105" b="1">
                <a:solidFill>
                  <a:srgbClr val="414042"/>
                </a:solidFill>
                <a:latin typeface="Calibri"/>
                <a:cs typeface="Calibri"/>
              </a:rPr>
              <a:t>Tote</a:t>
            </a:r>
            <a:endParaRPr sz="3500">
              <a:latin typeface="Calibri"/>
              <a:cs typeface="Calibri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335743" y="7575351"/>
            <a:ext cx="4344670" cy="2031364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100" spc="-10">
                <a:solidFill>
                  <a:srgbClr val="414042"/>
                </a:solidFill>
                <a:latin typeface="Calibri"/>
                <a:cs typeface="Calibri"/>
              </a:rPr>
              <a:t>NW4511</a:t>
            </a:r>
            <a:endParaRPr sz="1100">
              <a:latin typeface="Calibri"/>
              <a:cs typeface="Calibri"/>
            </a:endParaRPr>
          </a:p>
          <a:p>
            <a:pPr marL="12700" marR="99060">
              <a:lnSpc>
                <a:spcPct val="100000"/>
              </a:lnSpc>
            </a:pPr>
            <a:r>
              <a:rPr dirty="0" sz="1100" spc="85">
                <a:solidFill>
                  <a:srgbClr val="414042"/>
                </a:solidFill>
                <a:latin typeface="Calibri"/>
                <a:cs typeface="Calibri"/>
              </a:rPr>
              <a:t>A</a:t>
            </a:r>
            <a:r>
              <a:rPr dirty="0" sz="1100" spc="-25">
                <a:solidFill>
                  <a:srgbClr val="414042"/>
                </a:solidFill>
                <a:latin typeface="Calibri"/>
                <a:cs typeface="Calibri"/>
              </a:rPr>
              <a:t> </a:t>
            </a:r>
            <a:r>
              <a:rPr dirty="0" sz="1100" spc="-45">
                <a:solidFill>
                  <a:srgbClr val="414042"/>
                </a:solidFill>
                <a:latin typeface="Calibri"/>
                <a:cs typeface="Calibri"/>
              </a:rPr>
              <a:t>budget-</a:t>
            </a:r>
            <a:r>
              <a:rPr dirty="0" sz="1100" spc="-40">
                <a:solidFill>
                  <a:srgbClr val="414042"/>
                </a:solidFill>
                <a:latin typeface="Calibri"/>
                <a:cs typeface="Calibri"/>
              </a:rPr>
              <a:t>friendly</a:t>
            </a:r>
            <a:r>
              <a:rPr dirty="0" sz="1100" spc="-25">
                <a:solidFill>
                  <a:srgbClr val="414042"/>
                </a:solidFill>
                <a:latin typeface="Calibri"/>
                <a:cs typeface="Calibri"/>
              </a:rPr>
              <a:t> </a:t>
            </a:r>
            <a:r>
              <a:rPr dirty="0" sz="1100" spc="-65">
                <a:solidFill>
                  <a:srgbClr val="414042"/>
                </a:solidFill>
                <a:latin typeface="Calibri"/>
                <a:cs typeface="Calibri"/>
              </a:rPr>
              <a:t>version</a:t>
            </a:r>
            <a:r>
              <a:rPr dirty="0" sz="1100" spc="-20">
                <a:solidFill>
                  <a:srgbClr val="414042"/>
                </a:solidFill>
                <a:latin typeface="Calibri"/>
                <a:cs typeface="Calibri"/>
              </a:rPr>
              <a:t> </a:t>
            </a:r>
            <a:r>
              <a:rPr dirty="0" sz="1100" spc="-35">
                <a:solidFill>
                  <a:srgbClr val="414042"/>
                </a:solidFill>
                <a:latin typeface="Calibri"/>
                <a:cs typeface="Calibri"/>
              </a:rPr>
              <a:t>of</a:t>
            </a:r>
            <a:r>
              <a:rPr dirty="0" sz="1100" spc="-25">
                <a:solidFill>
                  <a:srgbClr val="414042"/>
                </a:solidFill>
                <a:latin typeface="Calibri"/>
                <a:cs typeface="Calibri"/>
              </a:rPr>
              <a:t> </a:t>
            </a:r>
            <a:r>
              <a:rPr dirty="0" sz="1100" spc="-65">
                <a:solidFill>
                  <a:srgbClr val="414042"/>
                </a:solidFill>
                <a:latin typeface="Calibri"/>
                <a:cs typeface="Calibri"/>
              </a:rPr>
              <a:t>a</a:t>
            </a:r>
            <a:r>
              <a:rPr dirty="0" sz="1100" spc="-25">
                <a:solidFill>
                  <a:srgbClr val="414042"/>
                </a:solidFill>
                <a:latin typeface="Calibri"/>
                <a:cs typeface="Calibri"/>
              </a:rPr>
              <a:t> </a:t>
            </a:r>
            <a:r>
              <a:rPr dirty="0" sz="1100" spc="-55">
                <a:solidFill>
                  <a:srgbClr val="414042"/>
                </a:solidFill>
                <a:latin typeface="Calibri"/>
                <a:cs typeface="Calibri"/>
              </a:rPr>
              <a:t>best</a:t>
            </a:r>
            <a:r>
              <a:rPr dirty="0" sz="1100" spc="-20">
                <a:solidFill>
                  <a:srgbClr val="414042"/>
                </a:solidFill>
                <a:latin typeface="Calibri"/>
                <a:cs typeface="Calibri"/>
              </a:rPr>
              <a:t> </a:t>
            </a:r>
            <a:r>
              <a:rPr dirty="0" sz="1100" spc="-65">
                <a:solidFill>
                  <a:srgbClr val="414042"/>
                </a:solidFill>
                <a:latin typeface="Calibri"/>
                <a:cs typeface="Calibri"/>
              </a:rPr>
              <a:t>seller.</a:t>
            </a:r>
            <a:r>
              <a:rPr dirty="0" sz="1100" spc="-25">
                <a:solidFill>
                  <a:srgbClr val="414042"/>
                </a:solidFill>
                <a:latin typeface="Calibri"/>
                <a:cs typeface="Calibri"/>
              </a:rPr>
              <a:t> </a:t>
            </a:r>
            <a:r>
              <a:rPr dirty="0" sz="1100" spc="-55">
                <a:solidFill>
                  <a:srgbClr val="414042"/>
                </a:solidFill>
                <a:latin typeface="Calibri"/>
                <a:cs typeface="Calibri"/>
              </a:rPr>
              <a:t>This</a:t>
            </a:r>
            <a:r>
              <a:rPr dirty="0" sz="1100" spc="-20">
                <a:solidFill>
                  <a:srgbClr val="414042"/>
                </a:solidFill>
                <a:latin typeface="Calibri"/>
                <a:cs typeface="Calibri"/>
              </a:rPr>
              <a:t> </a:t>
            </a:r>
            <a:r>
              <a:rPr dirty="0" sz="1100" spc="-60">
                <a:solidFill>
                  <a:srgbClr val="414042"/>
                </a:solidFill>
                <a:latin typeface="Calibri"/>
                <a:cs typeface="Calibri"/>
              </a:rPr>
              <a:t>handy</a:t>
            </a:r>
            <a:r>
              <a:rPr dirty="0" sz="1100" spc="-25">
                <a:solidFill>
                  <a:srgbClr val="414042"/>
                </a:solidFill>
                <a:latin typeface="Calibri"/>
                <a:cs typeface="Calibri"/>
              </a:rPr>
              <a:t> </a:t>
            </a:r>
            <a:r>
              <a:rPr dirty="0" sz="1100" spc="-50">
                <a:solidFill>
                  <a:srgbClr val="414042"/>
                </a:solidFill>
                <a:latin typeface="Calibri"/>
                <a:cs typeface="Calibri"/>
              </a:rPr>
              <a:t>mini-</a:t>
            </a:r>
            <a:r>
              <a:rPr dirty="0" sz="1100" spc="-45">
                <a:solidFill>
                  <a:srgbClr val="414042"/>
                </a:solidFill>
                <a:latin typeface="Calibri"/>
                <a:cs typeface="Calibri"/>
              </a:rPr>
              <a:t>sized</a:t>
            </a:r>
            <a:r>
              <a:rPr dirty="0" sz="1100" spc="-25">
                <a:solidFill>
                  <a:srgbClr val="414042"/>
                </a:solidFill>
                <a:latin typeface="Calibri"/>
                <a:cs typeface="Calibri"/>
              </a:rPr>
              <a:t> </a:t>
            </a:r>
            <a:r>
              <a:rPr dirty="0" sz="1100" spc="-45">
                <a:solidFill>
                  <a:srgbClr val="414042"/>
                </a:solidFill>
                <a:latin typeface="Calibri"/>
                <a:cs typeface="Calibri"/>
              </a:rPr>
              <a:t>tote</a:t>
            </a:r>
            <a:r>
              <a:rPr dirty="0" sz="1100" spc="-20">
                <a:solidFill>
                  <a:srgbClr val="414042"/>
                </a:solidFill>
                <a:latin typeface="Calibri"/>
                <a:cs typeface="Calibri"/>
              </a:rPr>
              <a:t> </a:t>
            </a:r>
            <a:r>
              <a:rPr dirty="0" sz="1100" spc="-65">
                <a:solidFill>
                  <a:srgbClr val="414042"/>
                </a:solidFill>
                <a:latin typeface="Calibri"/>
                <a:cs typeface="Calibri"/>
              </a:rPr>
              <a:t>bag</a:t>
            </a:r>
            <a:r>
              <a:rPr dirty="0" sz="1100" spc="-25">
                <a:solidFill>
                  <a:srgbClr val="414042"/>
                </a:solidFill>
                <a:latin typeface="Calibri"/>
                <a:cs typeface="Calibri"/>
              </a:rPr>
              <a:t> </a:t>
            </a:r>
            <a:r>
              <a:rPr dirty="0" sz="1100" spc="-45">
                <a:solidFill>
                  <a:srgbClr val="414042"/>
                </a:solidFill>
                <a:latin typeface="Calibri"/>
                <a:cs typeface="Calibri"/>
              </a:rPr>
              <a:t>is</a:t>
            </a:r>
            <a:r>
              <a:rPr dirty="0" sz="1100" spc="-25">
                <a:solidFill>
                  <a:srgbClr val="414042"/>
                </a:solidFill>
                <a:latin typeface="Calibri"/>
                <a:cs typeface="Calibri"/>
              </a:rPr>
              <a:t> the </a:t>
            </a:r>
            <a:r>
              <a:rPr dirty="0" sz="1100" spc="-45">
                <a:solidFill>
                  <a:srgbClr val="414042"/>
                </a:solidFill>
                <a:latin typeface="Calibri"/>
                <a:cs typeface="Calibri"/>
              </a:rPr>
              <a:t>perfect</a:t>
            </a:r>
            <a:r>
              <a:rPr dirty="0" sz="1100" spc="-35">
                <a:solidFill>
                  <a:srgbClr val="414042"/>
                </a:solidFill>
                <a:latin typeface="Calibri"/>
                <a:cs typeface="Calibri"/>
              </a:rPr>
              <a:t> </a:t>
            </a:r>
            <a:r>
              <a:rPr dirty="0" sz="1100" spc="-65">
                <a:solidFill>
                  <a:srgbClr val="414042"/>
                </a:solidFill>
                <a:latin typeface="Calibri"/>
                <a:cs typeface="Calibri"/>
              </a:rPr>
              <a:t>bag</a:t>
            </a:r>
            <a:r>
              <a:rPr dirty="0" sz="1100" spc="-35">
                <a:solidFill>
                  <a:srgbClr val="414042"/>
                </a:solidFill>
                <a:latin typeface="Calibri"/>
                <a:cs typeface="Calibri"/>
              </a:rPr>
              <a:t> </a:t>
            </a:r>
            <a:r>
              <a:rPr dirty="0" sz="1100" spc="-40">
                <a:solidFill>
                  <a:srgbClr val="414042"/>
                </a:solidFill>
                <a:latin typeface="Calibri"/>
                <a:cs typeface="Calibri"/>
              </a:rPr>
              <a:t>for</a:t>
            </a:r>
            <a:r>
              <a:rPr dirty="0" sz="1100" spc="-35">
                <a:solidFill>
                  <a:srgbClr val="414042"/>
                </a:solidFill>
                <a:latin typeface="Calibri"/>
                <a:cs typeface="Calibri"/>
              </a:rPr>
              <a:t> </a:t>
            </a:r>
            <a:r>
              <a:rPr dirty="0" sz="1100" spc="-55">
                <a:solidFill>
                  <a:srgbClr val="414042"/>
                </a:solidFill>
                <a:latin typeface="Calibri"/>
                <a:cs typeface="Calibri"/>
              </a:rPr>
              <a:t>any</a:t>
            </a:r>
            <a:r>
              <a:rPr dirty="0" sz="1100" spc="-30">
                <a:solidFill>
                  <a:srgbClr val="414042"/>
                </a:solidFill>
                <a:latin typeface="Calibri"/>
                <a:cs typeface="Calibri"/>
              </a:rPr>
              <a:t> </a:t>
            </a:r>
            <a:r>
              <a:rPr dirty="0" sz="1100" spc="-55">
                <a:solidFill>
                  <a:srgbClr val="414042"/>
                </a:solidFill>
                <a:latin typeface="Calibri"/>
                <a:cs typeface="Calibri"/>
              </a:rPr>
              <a:t>occasion.</a:t>
            </a:r>
            <a:r>
              <a:rPr dirty="0" sz="1100" spc="-35">
                <a:solidFill>
                  <a:srgbClr val="414042"/>
                </a:solidFill>
                <a:latin typeface="Calibri"/>
                <a:cs typeface="Calibri"/>
              </a:rPr>
              <a:t> </a:t>
            </a:r>
            <a:r>
              <a:rPr dirty="0" sz="1100" spc="-30">
                <a:solidFill>
                  <a:srgbClr val="414042"/>
                </a:solidFill>
                <a:latin typeface="Calibri"/>
                <a:cs typeface="Calibri"/>
              </a:rPr>
              <a:t>Use</a:t>
            </a:r>
            <a:r>
              <a:rPr dirty="0" sz="1100" spc="-35">
                <a:solidFill>
                  <a:srgbClr val="414042"/>
                </a:solidFill>
                <a:latin typeface="Calibri"/>
                <a:cs typeface="Calibri"/>
              </a:rPr>
              <a:t> </a:t>
            </a:r>
            <a:r>
              <a:rPr dirty="0" sz="1100" spc="-20">
                <a:solidFill>
                  <a:srgbClr val="414042"/>
                </a:solidFill>
                <a:latin typeface="Calibri"/>
                <a:cs typeface="Calibri"/>
              </a:rPr>
              <a:t>it</a:t>
            </a:r>
            <a:r>
              <a:rPr dirty="0" sz="1100" spc="-30">
                <a:solidFill>
                  <a:srgbClr val="414042"/>
                </a:solidFill>
                <a:latin typeface="Calibri"/>
                <a:cs typeface="Calibri"/>
              </a:rPr>
              <a:t> </a:t>
            </a:r>
            <a:r>
              <a:rPr dirty="0" sz="1100" spc="-35">
                <a:solidFill>
                  <a:srgbClr val="414042"/>
                </a:solidFill>
                <a:latin typeface="Calibri"/>
                <a:cs typeface="Calibri"/>
              </a:rPr>
              <a:t>to </a:t>
            </a:r>
            <a:r>
              <a:rPr dirty="0" sz="1100" spc="-40">
                <a:solidFill>
                  <a:srgbClr val="414042"/>
                </a:solidFill>
                <a:latin typeface="Calibri"/>
                <a:cs typeface="Calibri"/>
              </a:rPr>
              <a:t>carry</a:t>
            </a:r>
            <a:r>
              <a:rPr dirty="0" sz="1100" spc="-35">
                <a:solidFill>
                  <a:srgbClr val="414042"/>
                </a:solidFill>
                <a:latin typeface="Calibri"/>
                <a:cs typeface="Calibri"/>
              </a:rPr>
              <a:t> </a:t>
            </a:r>
            <a:r>
              <a:rPr dirty="0" sz="1100" spc="-50">
                <a:solidFill>
                  <a:srgbClr val="414042"/>
                </a:solidFill>
                <a:latin typeface="Calibri"/>
                <a:cs typeface="Calibri"/>
              </a:rPr>
              <a:t>your</a:t>
            </a:r>
            <a:r>
              <a:rPr dirty="0" sz="1100" spc="-30">
                <a:solidFill>
                  <a:srgbClr val="414042"/>
                </a:solidFill>
                <a:latin typeface="Calibri"/>
                <a:cs typeface="Calibri"/>
              </a:rPr>
              <a:t> </a:t>
            </a:r>
            <a:r>
              <a:rPr dirty="0" sz="1100" spc="-65">
                <a:solidFill>
                  <a:srgbClr val="414042"/>
                </a:solidFill>
                <a:latin typeface="Calibri"/>
                <a:cs typeface="Calibri"/>
              </a:rPr>
              <a:t>books</a:t>
            </a:r>
            <a:r>
              <a:rPr dirty="0" sz="1100" spc="-35">
                <a:solidFill>
                  <a:srgbClr val="414042"/>
                </a:solidFill>
                <a:latin typeface="Calibri"/>
                <a:cs typeface="Calibri"/>
              </a:rPr>
              <a:t> to </a:t>
            </a:r>
            <a:r>
              <a:rPr dirty="0" sz="1100" spc="-50">
                <a:solidFill>
                  <a:srgbClr val="414042"/>
                </a:solidFill>
                <a:latin typeface="Calibri"/>
                <a:cs typeface="Calibri"/>
              </a:rPr>
              <a:t>class,</a:t>
            </a:r>
            <a:r>
              <a:rPr dirty="0" sz="1100" spc="-30">
                <a:solidFill>
                  <a:srgbClr val="414042"/>
                </a:solidFill>
                <a:latin typeface="Calibri"/>
                <a:cs typeface="Calibri"/>
              </a:rPr>
              <a:t> </a:t>
            </a:r>
            <a:r>
              <a:rPr dirty="0" sz="1100" spc="-50">
                <a:solidFill>
                  <a:srgbClr val="414042"/>
                </a:solidFill>
                <a:latin typeface="Calibri"/>
                <a:cs typeface="Calibri"/>
              </a:rPr>
              <a:t>your</a:t>
            </a:r>
            <a:r>
              <a:rPr dirty="0" sz="1100" spc="-35">
                <a:solidFill>
                  <a:srgbClr val="414042"/>
                </a:solidFill>
                <a:latin typeface="Calibri"/>
                <a:cs typeface="Calibri"/>
              </a:rPr>
              <a:t> </a:t>
            </a:r>
            <a:r>
              <a:rPr dirty="0" sz="1100" spc="-65">
                <a:solidFill>
                  <a:srgbClr val="414042"/>
                </a:solidFill>
                <a:latin typeface="Calibri"/>
                <a:cs typeface="Calibri"/>
              </a:rPr>
              <a:t>shoes</a:t>
            </a:r>
            <a:r>
              <a:rPr dirty="0" sz="1100" spc="-35">
                <a:solidFill>
                  <a:srgbClr val="414042"/>
                </a:solidFill>
                <a:latin typeface="Calibri"/>
                <a:cs typeface="Calibri"/>
              </a:rPr>
              <a:t> to</a:t>
            </a:r>
            <a:r>
              <a:rPr dirty="0" sz="1100" spc="-30">
                <a:solidFill>
                  <a:srgbClr val="414042"/>
                </a:solidFill>
                <a:latin typeface="Calibri"/>
                <a:cs typeface="Calibri"/>
              </a:rPr>
              <a:t> </a:t>
            </a:r>
            <a:r>
              <a:rPr dirty="0" sz="1100" spc="-25">
                <a:solidFill>
                  <a:srgbClr val="414042"/>
                </a:solidFill>
                <a:latin typeface="Calibri"/>
                <a:cs typeface="Calibri"/>
              </a:rPr>
              <a:t>the </a:t>
            </a:r>
            <a:r>
              <a:rPr dirty="0" sz="1100" spc="-40">
                <a:solidFill>
                  <a:srgbClr val="414042"/>
                </a:solidFill>
                <a:latin typeface="Calibri"/>
                <a:cs typeface="Calibri"/>
              </a:rPr>
              <a:t>gym,</a:t>
            </a:r>
            <a:r>
              <a:rPr dirty="0" sz="1100" spc="-35">
                <a:solidFill>
                  <a:srgbClr val="414042"/>
                </a:solidFill>
                <a:latin typeface="Calibri"/>
                <a:cs typeface="Calibri"/>
              </a:rPr>
              <a:t> </a:t>
            </a:r>
            <a:r>
              <a:rPr dirty="0" sz="1100" spc="-50">
                <a:solidFill>
                  <a:srgbClr val="414042"/>
                </a:solidFill>
                <a:latin typeface="Calibri"/>
                <a:cs typeface="Calibri"/>
              </a:rPr>
              <a:t>your</a:t>
            </a:r>
            <a:r>
              <a:rPr dirty="0" sz="1100" spc="-30">
                <a:solidFill>
                  <a:srgbClr val="414042"/>
                </a:solidFill>
                <a:latin typeface="Calibri"/>
                <a:cs typeface="Calibri"/>
              </a:rPr>
              <a:t> </a:t>
            </a:r>
            <a:r>
              <a:rPr dirty="0" sz="1100" spc="-45">
                <a:solidFill>
                  <a:srgbClr val="414042"/>
                </a:solidFill>
                <a:latin typeface="Calibri"/>
                <a:cs typeface="Calibri"/>
              </a:rPr>
              <a:t>lunch</a:t>
            </a:r>
            <a:r>
              <a:rPr dirty="0" sz="1100" spc="-35">
                <a:solidFill>
                  <a:srgbClr val="414042"/>
                </a:solidFill>
                <a:latin typeface="Calibri"/>
                <a:cs typeface="Calibri"/>
              </a:rPr>
              <a:t> to</a:t>
            </a:r>
            <a:r>
              <a:rPr dirty="0" sz="1100" spc="-30">
                <a:solidFill>
                  <a:srgbClr val="414042"/>
                </a:solidFill>
                <a:latin typeface="Calibri"/>
                <a:cs typeface="Calibri"/>
              </a:rPr>
              <a:t> </a:t>
            </a:r>
            <a:r>
              <a:rPr dirty="0" sz="1100" spc="-70">
                <a:solidFill>
                  <a:srgbClr val="414042"/>
                </a:solidFill>
                <a:latin typeface="Calibri"/>
                <a:cs typeface="Calibri"/>
              </a:rPr>
              <a:t>work,</a:t>
            </a:r>
            <a:r>
              <a:rPr dirty="0" sz="1100" spc="-35">
                <a:solidFill>
                  <a:srgbClr val="414042"/>
                </a:solidFill>
                <a:latin typeface="Calibri"/>
                <a:cs typeface="Calibri"/>
              </a:rPr>
              <a:t> </a:t>
            </a:r>
            <a:r>
              <a:rPr dirty="0" sz="1100" spc="-50">
                <a:solidFill>
                  <a:srgbClr val="414042"/>
                </a:solidFill>
                <a:latin typeface="Calibri"/>
                <a:cs typeface="Calibri"/>
              </a:rPr>
              <a:t>or</a:t>
            </a:r>
            <a:r>
              <a:rPr dirty="0" sz="1100" spc="-30">
                <a:solidFill>
                  <a:srgbClr val="414042"/>
                </a:solidFill>
                <a:latin typeface="Calibri"/>
                <a:cs typeface="Calibri"/>
              </a:rPr>
              <a:t> </a:t>
            </a:r>
            <a:r>
              <a:rPr dirty="0" sz="1100" spc="-35">
                <a:solidFill>
                  <a:srgbClr val="414042"/>
                </a:solidFill>
                <a:latin typeface="Calibri"/>
                <a:cs typeface="Calibri"/>
              </a:rPr>
              <a:t>to </a:t>
            </a:r>
            <a:r>
              <a:rPr dirty="0" sz="1100" spc="-55">
                <a:solidFill>
                  <a:srgbClr val="414042"/>
                </a:solidFill>
                <a:latin typeface="Calibri"/>
                <a:cs typeface="Calibri"/>
              </a:rPr>
              <a:t>take</a:t>
            </a:r>
            <a:r>
              <a:rPr dirty="0" sz="1100" spc="-30">
                <a:solidFill>
                  <a:srgbClr val="414042"/>
                </a:solidFill>
                <a:latin typeface="Calibri"/>
                <a:cs typeface="Calibri"/>
              </a:rPr>
              <a:t> </a:t>
            </a:r>
            <a:r>
              <a:rPr dirty="0" sz="1100" spc="-50">
                <a:solidFill>
                  <a:srgbClr val="414042"/>
                </a:solidFill>
                <a:latin typeface="Calibri"/>
                <a:cs typeface="Calibri"/>
              </a:rPr>
              <a:t>your</a:t>
            </a:r>
            <a:r>
              <a:rPr dirty="0" sz="1100" spc="-35">
                <a:solidFill>
                  <a:srgbClr val="414042"/>
                </a:solidFill>
                <a:latin typeface="Calibri"/>
                <a:cs typeface="Calibri"/>
              </a:rPr>
              <a:t> </a:t>
            </a:r>
            <a:r>
              <a:rPr dirty="0" sz="1100" spc="-55">
                <a:solidFill>
                  <a:srgbClr val="414042"/>
                </a:solidFill>
                <a:latin typeface="Calibri"/>
                <a:cs typeface="Calibri"/>
              </a:rPr>
              <a:t>must-</a:t>
            </a:r>
            <a:r>
              <a:rPr dirty="0" sz="1100" spc="-45">
                <a:solidFill>
                  <a:srgbClr val="414042"/>
                </a:solidFill>
                <a:latin typeface="Calibri"/>
                <a:cs typeface="Calibri"/>
              </a:rPr>
              <a:t>haves</a:t>
            </a:r>
            <a:r>
              <a:rPr dirty="0" sz="1100" spc="-30">
                <a:solidFill>
                  <a:srgbClr val="414042"/>
                </a:solidFill>
                <a:latin typeface="Calibri"/>
                <a:cs typeface="Calibri"/>
              </a:rPr>
              <a:t> </a:t>
            </a:r>
            <a:r>
              <a:rPr dirty="0" sz="1100" spc="-40">
                <a:solidFill>
                  <a:srgbClr val="414042"/>
                </a:solidFill>
                <a:latin typeface="Calibri"/>
                <a:cs typeface="Calibri"/>
              </a:rPr>
              <a:t>for</a:t>
            </a:r>
            <a:r>
              <a:rPr dirty="0" sz="1100" spc="-35">
                <a:solidFill>
                  <a:srgbClr val="414042"/>
                </a:solidFill>
                <a:latin typeface="Calibri"/>
                <a:cs typeface="Calibri"/>
              </a:rPr>
              <a:t> </a:t>
            </a:r>
            <a:r>
              <a:rPr dirty="0" sz="1100" spc="-65">
                <a:solidFill>
                  <a:srgbClr val="414042"/>
                </a:solidFill>
                <a:latin typeface="Calibri"/>
                <a:cs typeface="Calibri"/>
              </a:rPr>
              <a:t>a</a:t>
            </a:r>
            <a:r>
              <a:rPr dirty="0" sz="1100" spc="-30">
                <a:solidFill>
                  <a:srgbClr val="414042"/>
                </a:solidFill>
                <a:latin typeface="Calibri"/>
                <a:cs typeface="Calibri"/>
              </a:rPr>
              <a:t> </a:t>
            </a:r>
            <a:r>
              <a:rPr dirty="0" sz="1100" spc="-45">
                <a:solidFill>
                  <a:srgbClr val="414042"/>
                </a:solidFill>
                <a:latin typeface="Calibri"/>
                <a:cs typeface="Calibri"/>
              </a:rPr>
              <a:t>night</a:t>
            </a:r>
            <a:r>
              <a:rPr dirty="0" sz="1100" spc="-35">
                <a:solidFill>
                  <a:srgbClr val="414042"/>
                </a:solidFill>
                <a:latin typeface="Calibri"/>
                <a:cs typeface="Calibri"/>
              </a:rPr>
              <a:t> </a:t>
            </a:r>
            <a:r>
              <a:rPr dirty="0" sz="1100" spc="-45">
                <a:solidFill>
                  <a:srgbClr val="414042"/>
                </a:solidFill>
                <a:latin typeface="Calibri"/>
                <a:cs typeface="Calibri"/>
              </a:rPr>
              <a:t>at</a:t>
            </a:r>
            <a:r>
              <a:rPr dirty="0" sz="1100" spc="-30">
                <a:solidFill>
                  <a:srgbClr val="414042"/>
                </a:solidFill>
                <a:latin typeface="Calibri"/>
                <a:cs typeface="Calibri"/>
              </a:rPr>
              <a:t> </a:t>
            </a:r>
            <a:r>
              <a:rPr dirty="0" sz="1100" spc="-65">
                <a:solidFill>
                  <a:srgbClr val="414042"/>
                </a:solidFill>
                <a:latin typeface="Calibri"/>
                <a:cs typeface="Calibri"/>
              </a:rPr>
              <a:t>a</a:t>
            </a:r>
            <a:r>
              <a:rPr dirty="0" sz="1100" spc="-35">
                <a:solidFill>
                  <a:srgbClr val="414042"/>
                </a:solidFill>
                <a:latin typeface="Calibri"/>
                <a:cs typeface="Calibri"/>
              </a:rPr>
              <a:t> </a:t>
            </a:r>
            <a:r>
              <a:rPr dirty="0" sz="1100" spc="-70">
                <a:solidFill>
                  <a:srgbClr val="414042"/>
                </a:solidFill>
                <a:latin typeface="Calibri"/>
                <a:cs typeface="Calibri"/>
              </a:rPr>
              <a:t>friend's</a:t>
            </a:r>
            <a:r>
              <a:rPr dirty="0" sz="1100" spc="-30">
                <a:solidFill>
                  <a:srgbClr val="414042"/>
                </a:solidFill>
                <a:latin typeface="Calibri"/>
                <a:cs typeface="Calibri"/>
              </a:rPr>
              <a:t> </a:t>
            </a:r>
            <a:r>
              <a:rPr dirty="0" sz="1100" spc="-10">
                <a:solidFill>
                  <a:srgbClr val="414042"/>
                </a:solidFill>
                <a:latin typeface="Calibri"/>
                <a:cs typeface="Calibri"/>
              </a:rPr>
              <a:t>house. </a:t>
            </a:r>
            <a:r>
              <a:rPr dirty="0" sz="1100">
                <a:solidFill>
                  <a:srgbClr val="414042"/>
                </a:solidFill>
                <a:latin typeface="Calibri"/>
                <a:cs typeface="Calibri"/>
              </a:rPr>
              <a:t>It</a:t>
            </a:r>
            <a:r>
              <a:rPr dirty="0" sz="1100" spc="-35">
                <a:solidFill>
                  <a:srgbClr val="414042"/>
                </a:solidFill>
                <a:latin typeface="Calibri"/>
                <a:cs typeface="Calibri"/>
              </a:rPr>
              <a:t> </a:t>
            </a:r>
            <a:r>
              <a:rPr dirty="0" sz="1100" spc="-65">
                <a:solidFill>
                  <a:srgbClr val="414042"/>
                </a:solidFill>
                <a:latin typeface="Calibri"/>
                <a:cs typeface="Calibri"/>
              </a:rPr>
              <a:t>also</a:t>
            </a:r>
            <a:r>
              <a:rPr dirty="0" sz="1100" spc="-30">
                <a:solidFill>
                  <a:srgbClr val="414042"/>
                </a:solidFill>
                <a:latin typeface="Calibri"/>
                <a:cs typeface="Calibri"/>
              </a:rPr>
              <a:t> </a:t>
            </a:r>
            <a:r>
              <a:rPr dirty="0" sz="1100" spc="-70">
                <a:solidFill>
                  <a:srgbClr val="414042"/>
                </a:solidFill>
                <a:latin typeface="Calibri"/>
                <a:cs typeface="Calibri"/>
              </a:rPr>
              <a:t>makes</a:t>
            </a:r>
            <a:r>
              <a:rPr dirty="0" sz="1100" spc="-35">
                <a:solidFill>
                  <a:srgbClr val="414042"/>
                </a:solidFill>
                <a:latin typeface="Calibri"/>
                <a:cs typeface="Calibri"/>
              </a:rPr>
              <a:t> </a:t>
            </a:r>
            <a:r>
              <a:rPr dirty="0" sz="1100" spc="-40">
                <a:solidFill>
                  <a:srgbClr val="414042"/>
                </a:solidFill>
                <a:latin typeface="Calibri"/>
                <a:cs typeface="Calibri"/>
              </a:rPr>
              <a:t>for</a:t>
            </a:r>
            <a:r>
              <a:rPr dirty="0" sz="1100" spc="-30">
                <a:solidFill>
                  <a:srgbClr val="414042"/>
                </a:solidFill>
                <a:latin typeface="Calibri"/>
                <a:cs typeface="Calibri"/>
              </a:rPr>
              <a:t> </a:t>
            </a:r>
            <a:r>
              <a:rPr dirty="0" sz="1100" spc="-45">
                <a:solidFill>
                  <a:srgbClr val="414042"/>
                </a:solidFill>
                <a:latin typeface="Calibri"/>
                <a:cs typeface="Calibri"/>
              </a:rPr>
              <a:t>the</a:t>
            </a:r>
            <a:r>
              <a:rPr dirty="0" sz="1100" spc="-30">
                <a:solidFill>
                  <a:srgbClr val="414042"/>
                </a:solidFill>
                <a:latin typeface="Calibri"/>
                <a:cs typeface="Calibri"/>
              </a:rPr>
              <a:t> </a:t>
            </a:r>
            <a:r>
              <a:rPr dirty="0" sz="1100" spc="-45">
                <a:solidFill>
                  <a:srgbClr val="414042"/>
                </a:solidFill>
                <a:latin typeface="Calibri"/>
                <a:cs typeface="Calibri"/>
              </a:rPr>
              <a:t>perfect</a:t>
            </a:r>
            <a:r>
              <a:rPr dirty="0" sz="1100" spc="-35">
                <a:solidFill>
                  <a:srgbClr val="414042"/>
                </a:solidFill>
                <a:latin typeface="Calibri"/>
                <a:cs typeface="Calibri"/>
              </a:rPr>
              <a:t> </a:t>
            </a:r>
            <a:r>
              <a:rPr dirty="0" sz="1100" spc="-25">
                <a:solidFill>
                  <a:srgbClr val="414042"/>
                </a:solidFill>
                <a:latin typeface="Calibri"/>
                <a:cs typeface="Calibri"/>
              </a:rPr>
              <a:t>gift</a:t>
            </a:r>
            <a:r>
              <a:rPr dirty="0" sz="1100" spc="-30">
                <a:solidFill>
                  <a:srgbClr val="414042"/>
                </a:solidFill>
                <a:latin typeface="Calibri"/>
                <a:cs typeface="Calibri"/>
              </a:rPr>
              <a:t> </a:t>
            </a:r>
            <a:r>
              <a:rPr dirty="0" sz="1100" spc="-65">
                <a:solidFill>
                  <a:srgbClr val="414042"/>
                </a:solidFill>
                <a:latin typeface="Calibri"/>
                <a:cs typeface="Calibri"/>
              </a:rPr>
              <a:t>bag</a:t>
            </a:r>
            <a:r>
              <a:rPr dirty="0" sz="1100" spc="-35">
                <a:solidFill>
                  <a:srgbClr val="414042"/>
                </a:solidFill>
                <a:latin typeface="Calibri"/>
                <a:cs typeface="Calibri"/>
              </a:rPr>
              <a:t> </a:t>
            </a:r>
            <a:r>
              <a:rPr dirty="0" sz="1100" spc="-45">
                <a:solidFill>
                  <a:srgbClr val="414042"/>
                </a:solidFill>
                <a:latin typeface="Calibri"/>
                <a:cs typeface="Calibri"/>
              </a:rPr>
              <a:t>that</a:t>
            </a:r>
            <a:r>
              <a:rPr dirty="0" sz="1100" spc="-30">
                <a:solidFill>
                  <a:srgbClr val="414042"/>
                </a:solidFill>
                <a:latin typeface="Calibri"/>
                <a:cs typeface="Calibri"/>
              </a:rPr>
              <a:t> </a:t>
            </a:r>
            <a:r>
              <a:rPr dirty="0" sz="1100" spc="-45">
                <a:solidFill>
                  <a:srgbClr val="414042"/>
                </a:solidFill>
                <a:latin typeface="Calibri"/>
                <a:cs typeface="Calibri"/>
              </a:rPr>
              <a:t>the</a:t>
            </a:r>
            <a:r>
              <a:rPr dirty="0" sz="1100" spc="-30">
                <a:solidFill>
                  <a:srgbClr val="414042"/>
                </a:solidFill>
                <a:latin typeface="Calibri"/>
                <a:cs typeface="Calibri"/>
              </a:rPr>
              <a:t> </a:t>
            </a:r>
            <a:r>
              <a:rPr dirty="0" sz="1100" spc="-50">
                <a:solidFill>
                  <a:srgbClr val="414042"/>
                </a:solidFill>
                <a:latin typeface="Calibri"/>
                <a:cs typeface="Calibri"/>
              </a:rPr>
              <a:t>recipient</a:t>
            </a:r>
            <a:r>
              <a:rPr dirty="0" sz="1100" spc="-35">
                <a:solidFill>
                  <a:srgbClr val="414042"/>
                </a:solidFill>
                <a:latin typeface="Calibri"/>
                <a:cs typeface="Calibri"/>
              </a:rPr>
              <a:t> </a:t>
            </a:r>
            <a:r>
              <a:rPr dirty="0" sz="1100" spc="-70">
                <a:solidFill>
                  <a:srgbClr val="414042"/>
                </a:solidFill>
                <a:latin typeface="Calibri"/>
                <a:cs typeface="Calibri"/>
              </a:rPr>
              <a:t>will</a:t>
            </a:r>
            <a:r>
              <a:rPr dirty="0" sz="1100" spc="-30">
                <a:solidFill>
                  <a:srgbClr val="414042"/>
                </a:solidFill>
                <a:latin typeface="Calibri"/>
                <a:cs typeface="Calibri"/>
              </a:rPr>
              <a:t> </a:t>
            </a:r>
            <a:r>
              <a:rPr dirty="0" sz="1100" spc="-65">
                <a:solidFill>
                  <a:srgbClr val="414042"/>
                </a:solidFill>
                <a:latin typeface="Calibri"/>
                <a:cs typeface="Calibri"/>
              </a:rPr>
              <a:t>use</a:t>
            </a:r>
            <a:r>
              <a:rPr dirty="0" sz="1100" spc="-35">
                <a:solidFill>
                  <a:srgbClr val="414042"/>
                </a:solidFill>
                <a:latin typeface="Calibri"/>
                <a:cs typeface="Calibri"/>
              </a:rPr>
              <a:t> </a:t>
            </a:r>
            <a:r>
              <a:rPr dirty="0" sz="1100" spc="-40">
                <a:solidFill>
                  <a:srgbClr val="414042"/>
                </a:solidFill>
                <a:latin typeface="Calibri"/>
                <a:cs typeface="Calibri"/>
              </a:rPr>
              <a:t>for</a:t>
            </a:r>
            <a:r>
              <a:rPr dirty="0" sz="1100" spc="-30">
                <a:solidFill>
                  <a:srgbClr val="414042"/>
                </a:solidFill>
                <a:latin typeface="Calibri"/>
                <a:cs typeface="Calibri"/>
              </a:rPr>
              <a:t> </a:t>
            </a:r>
            <a:r>
              <a:rPr dirty="0" sz="1100" spc="-60">
                <a:solidFill>
                  <a:srgbClr val="414042"/>
                </a:solidFill>
                <a:latin typeface="Calibri"/>
                <a:cs typeface="Calibri"/>
              </a:rPr>
              <a:t>years</a:t>
            </a:r>
            <a:r>
              <a:rPr dirty="0" sz="1100" spc="-30">
                <a:solidFill>
                  <a:srgbClr val="414042"/>
                </a:solidFill>
                <a:latin typeface="Calibri"/>
                <a:cs typeface="Calibri"/>
              </a:rPr>
              <a:t> </a:t>
            </a:r>
            <a:r>
              <a:rPr dirty="0" sz="1100" spc="-35">
                <a:solidFill>
                  <a:srgbClr val="414042"/>
                </a:solidFill>
                <a:latin typeface="Calibri"/>
                <a:cs typeface="Calibri"/>
              </a:rPr>
              <a:t>to </a:t>
            </a:r>
            <a:r>
              <a:rPr dirty="0" sz="1100" spc="-55">
                <a:solidFill>
                  <a:srgbClr val="414042"/>
                </a:solidFill>
                <a:latin typeface="Calibri"/>
                <a:cs typeface="Calibri"/>
              </a:rPr>
              <a:t>come.</a:t>
            </a:r>
            <a:r>
              <a:rPr dirty="0" sz="1100" spc="-30">
                <a:solidFill>
                  <a:srgbClr val="414042"/>
                </a:solidFill>
                <a:latin typeface="Calibri"/>
                <a:cs typeface="Calibri"/>
              </a:rPr>
              <a:t> </a:t>
            </a:r>
            <a:r>
              <a:rPr dirty="0" sz="1100" spc="-25">
                <a:solidFill>
                  <a:srgbClr val="414042"/>
                </a:solidFill>
                <a:latin typeface="Calibri"/>
                <a:cs typeface="Calibri"/>
              </a:rPr>
              <a:t>It </a:t>
            </a:r>
            <a:r>
              <a:rPr dirty="0" sz="1100" spc="-45">
                <a:solidFill>
                  <a:srgbClr val="414042"/>
                </a:solidFill>
                <a:latin typeface="Calibri"/>
                <a:cs typeface="Calibri"/>
              </a:rPr>
              <a:t>is</a:t>
            </a:r>
            <a:r>
              <a:rPr dirty="0" sz="1100" spc="-35">
                <a:solidFill>
                  <a:srgbClr val="414042"/>
                </a:solidFill>
                <a:latin typeface="Calibri"/>
                <a:cs typeface="Calibri"/>
              </a:rPr>
              <a:t> </a:t>
            </a:r>
            <a:r>
              <a:rPr dirty="0" sz="1100" spc="-75">
                <a:solidFill>
                  <a:srgbClr val="414042"/>
                </a:solidFill>
                <a:latin typeface="Calibri"/>
                <a:cs typeface="Calibri"/>
              </a:rPr>
              <a:t>made</a:t>
            </a:r>
            <a:r>
              <a:rPr dirty="0" sz="1100" spc="-35">
                <a:solidFill>
                  <a:srgbClr val="414042"/>
                </a:solidFill>
                <a:latin typeface="Calibri"/>
                <a:cs typeface="Calibri"/>
              </a:rPr>
              <a:t> </a:t>
            </a:r>
            <a:r>
              <a:rPr dirty="0" sz="1100" spc="-50">
                <a:solidFill>
                  <a:srgbClr val="414042"/>
                </a:solidFill>
                <a:latin typeface="Calibri"/>
                <a:cs typeface="Calibri"/>
              </a:rPr>
              <a:t>from</a:t>
            </a:r>
            <a:r>
              <a:rPr dirty="0" sz="1100" spc="-30">
                <a:solidFill>
                  <a:srgbClr val="414042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414042"/>
                </a:solidFill>
                <a:latin typeface="Calibri"/>
                <a:cs typeface="Calibri"/>
              </a:rPr>
              <a:t>80gsm</a:t>
            </a:r>
            <a:r>
              <a:rPr dirty="0" sz="1100" spc="-35">
                <a:solidFill>
                  <a:srgbClr val="414042"/>
                </a:solidFill>
                <a:latin typeface="Calibri"/>
                <a:cs typeface="Calibri"/>
              </a:rPr>
              <a:t> </a:t>
            </a:r>
            <a:r>
              <a:rPr dirty="0" sz="1100" spc="75">
                <a:solidFill>
                  <a:srgbClr val="414042"/>
                </a:solidFill>
                <a:latin typeface="Calibri"/>
                <a:cs typeface="Calibri"/>
              </a:rPr>
              <a:t>PP</a:t>
            </a:r>
            <a:r>
              <a:rPr dirty="0" sz="1100" spc="-30">
                <a:solidFill>
                  <a:srgbClr val="414042"/>
                </a:solidFill>
                <a:latin typeface="Calibri"/>
                <a:cs typeface="Calibri"/>
              </a:rPr>
              <a:t> </a:t>
            </a:r>
            <a:r>
              <a:rPr dirty="0" sz="1100" spc="-65">
                <a:solidFill>
                  <a:srgbClr val="414042"/>
                </a:solidFill>
                <a:latin typeface="Calibri"/>
                <a:cs typeface="Calibri"/>
              </a:rPr>
              <a:t>non-</a:t>
            </a:r>
            <a:r>
              <a:rPr dirty="0" sz="1100" spc="-60">
                <a:solidFill>
                  <a:srgbClr val="414042"/>
                </a:solidFill>
                <a:latin typeface="Calibri"/>
                <a:cs typeface="Calibri"/>
              </a:rPr>
              <a:t>woven</a:t>
            </a:r>
            <a:r>
              <a:rPr dirty="0" sz="1100" spc="-35">
                <a:solidFill>
                  <a:srgbClr val="414042"/>
                </a:solidFill>
                <a:latin typeface="Calibri"/>
                <a:cs typeface="Calibri"/>
              </a:rPr>
              <a:t> </a:t>
            </a:r>
            <a:r>
              <a:rPr dirty="0" sz="1100" spc="-65">
                <a:solidFill>
                  <a:srgbClr val="414042"/>
                </a:solidFill>
                <a:latin typeface="Calibri"/>
                <a:cs typeface="Calibri"/>
              </a:rPr>
              <a:t>with</a:t>
            </a:r>
            <a:r>
              <a:rPr dirty="0" sz="1100" spc="-30">
                <a:solidFill>
                  <a:srgbClr val="414042"/>
                </a:solidFill>
                <a:latin typeface="Calibri"/>
                <a:cs typeface="Calibri"/>
              </a:rPr>
              <a:t> </a:t>
            </a:r>
            <a:r>
              <a:rPr dirty="0" sz="1100" spc="-75">
                <a:solidFill>
                  <a:srgbClr val="414042"/>
                </a:solidFill>
                <a:latin typeface="Calibri"/>
                <a:cs typeface="Calibri"/>
              </a:rPr>
              <a:t>two</a:t>
            </a:r>
            <a:r>
              <a:rPr dirty="0" sz="1100" spc="-35">
                <a:solidFill>
                  <a:srgbClr val="414042"/>
                </a:solidFill>
                <a:latin typeface="Calibri"/>
                <a:cs typeface="Calibri"/>
              </a:rPr>
              <a:t> </a:t>
            </a:r>
            <a:r>
              <a:rPr dirty="0" sz="1100" spc="-114">
                <a:solidFill>
                  <a:srgbClr val="414042"/>
                </a:solidFill>
                <a:latin typeface="Calibri"/>
                <a:cs typeface="Calibri"/>
              </a:rPr>
              <a:t>15"</a:t>
            </a:r>
            <a:r>
              <a:rPr dirty="0" sz="1100" spc="-35">
                <a:solidFill>
                  <a:srgbClr val="414042"/>
                </a:solidFill>
                <a:latin typeface="Calibri"/>
                <a:cs typeface="Calibri"/>
              </a:rPr>
              <a:t> </a:t>
            </a:r>
            <a:r>
              <a:rPr dirty="0" sz="1100" spc="-10">
                <a:solidFill>
                  <a:srgbClr val="414042"/>
                </a:solidFill>
                <a:latin typeface="Calibri"/>
                <a:cs typeface="Calibri"/>
              </a:rPr>
              <a:t>handles.</a:t>
            </a:r>
            <a:endParaRPr sz="1100">
              <a:latin typeface="Calibri"/>
              <a:cs typeface="Calibri"/>
            </a:endParaRPr>
          </a:p>
          <a:p>
            <a:pPr marL="162560" indent="-111125">
              <a:lnSpc>
                <a:spcPct val="100000"/>
              </a:lnSpc>
              <a:spcBef>
                <a:spcPts val="1270"/>
              </a:spcBef>
              <a:buChar char="•"/>
              <a:tabLst>
                <a:tab pos="162560" algn="l"/>
              </a:tabLst>
            </a:pPr>
            <a:r>
              <a:rPr dirty="0" sz="1100" spc="-20">
                <a:solidFill>
                  <a:srgbClr val="414042"/>
                </a:solidFill>
                <a:latin typeface="Calibri"/>
                <a:cs typeface="Calibri"/>
              </a:rPr>
              <a:t>Mini-</a:t>
            </a:r>
            <a:r>
              <a:rPr dirty="0" sz="1100" spc="-10">
                <a:solidFill>
                  <a:srgbClr val="414042"/>
                </a:solidFill>
                <a:latin typeface="Calibri"/>
                <a:cs typeface="Calibri"/>
              </a:rPr>
              <a:t>sized</a:t>
            </a:r>
            <a:r>
              <a:rPr dirty="0" sz="1100">
                <a:solidFill>
                  <a:srgbClr val="414042"/>
                </a:solidFill>
                <a:latin typeface="Calibri"/>
                <a:cs typeface="Calibri"/>
              </a:rPr>
              <a:t> </a:t>
            </a:r>
            <a:r>
              <a:rPr dirty="0" sz="1100" spc="-40">
                <a:solidFill>
                  <a:srgbClr val="414042"/>
                </a:solidFill>
                <a:latin typeface="Calibri"/>
                <a:cs typeface="Calibri"/>
              </a:rPr>
              <a:t>non-woven</a:t>
            </a:r>
            <a:r>
              <a:rPr dirty="0" sz="1100" spc="5">
                <a:solidFill>
                  <a:srgbClr val="414042"/>
                </a:solidFill>
                <a:latin typeface="Calibri"/>
                <a:cs typeface="Calibri"/>
              </a:rPr>
              <a:t> </a:t>
            </a:r>
            <a:r>
              <a:rPr dirty="0" sz="1100" spc="-10">
                <a:solidFill>
                  <a:srgbClr val="414042"/>
                </a:solidFill>
                <a:latin typeface="Calibri"/>
                <a:cs typeface="Calibri"/>
              </a:rPr>
              <a:t>tote</a:t>
            </a:r>
            <a:r>
              <a:rPr dirty="0" sz="1100" spc="5">
                <a:solidFill>
                  <a:srgbClr val="414042"/>
                </a:solidFill>
                <a:latin typeface="Calibri"/>
                <a:cs typeface="Calibri"/>
              </a:rPr>
              <a:t> </a:t>
            </a:r>
            <a:r>
              <a:rPr dirty="0" sz="1100" spc="-25">
                <a:solidFill>
                  <a:srgbClr val="414042"/>
                </a:solidFill>
                <a:latin typeface="Calibri"/>
                <a:cs typeface="Calibri"/>
              </a:rPr>
              <a:t>bag</a:t>
            </a:r>
            <a:endParaRPr sz="1100">
              <a:latin typeface="Calibri"/>
              <a:cs typeface="Calibri"/>
            </a:endParaRPr>
          </a:p>
          <a:p>
            <a:pPr marL="162560" indent="-111125">
              <a:lnSpc>
                <a:spcPct val="100000"/>
              </a:lnSpc>
              <a:buChar char="•"/>
              <a:tabLst>
                <a:tab pos="162560" algn="l"/>
              </a:tabLst>
            </a:pPr>
            <a:r>
              <a:rPr dirty="0" sz="1100" spc="-45">
                <a:solidFill>
                  <a:srgbClr val="414042"/>
                </a:solidFill>
                <a:latin typeface="Calibri"/>
                <a:cs typeface="Calibri"/>
              </a:rPr>
              <a:t>Made</a:t>
            </a:r>
            <a:r>
              <a:rPr dirty="0" sz="1100" spc="15">
                <a:solidFill>
                  <a:srgbClr val="414042"/>
                </a:solidFill>
                <a:latin typeface="Calibri"/>
                <a:cs typeface="Calibri"/>
              </a:rPr>
              <a:t> </a:t>
            </a:r>
            <a:r>
              <a:rPr dirty="0" sz="1100" spc="-20">
                <a:solidFill>
                  <a:srgbClr val="414042"/>
                </a:solidFill>
                <a:latin typeface="Calibri"/>
                <a:cs typeface="Calibri"/>
              </a:rPr>
              <a:t>from</a:t>
            </a:r>
            <a:r>
              <a:rPr dirty="0" sz="1100" spc="15">
                <a:solidFill>
                  <a:srgbClr val="414042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414042"/>
                </a:solidFill>
                <a:latin typeface="Calibri"/>
                <a:cs typeface="Calibri"/>
              </a:rPr>
              <a:t>80gsm</a:t>
            </a:r>
            <a:r>
              <a:rPr dirty="0" sz="1100" spc="15">
                <a:solidFill>
                  <a:srgbClr val="414042"/>
                </a:solidFill>
                <a:latin typeface="Calibri"/>
                <a:cs typeface="Calibri"/>
              </a:rPr>
              <a:t> </a:t>
            </a:r>
            <a:r>
              <a:rPr dirty="0" sz="1100" spc="90">
                <a:solidFill>
                  <a:srgbClr val="414042"/>
                </a:solidFill>
                <a:latin typeface="Calibri"/>
                <a:cs typeface="Calibri"/>
              </a:rPr>
              <a:t>PP</a:t>
            </a:r>
            <a:r>
              <a:rPr dirty="0" sz="1100" spc="15">
                <a:solidFill>
                  <a:srgbClr val="414042"/>
                </a:solidFill>
                <a:latin typeface="Calibri"/>
                <a:cs typeface="Calibri"/>
              </a:rPr>
              <a:t> </a:t>
            </a:r>
            <a:r>
              <a:rPr dirty="0" sz="1100" spc="-40">
                <a:solidFill>
                  <a:srgbClr val="414042"/>
                </a:solidFill>
                <a:latin typeface="Calibri"/>
                <a:cs typeface="Calibri"/>
              </a:rPr>
              <a:t>non-woven</a:t>
            </a:r>
            <a:r>
              <a:rPr dirty="0" sz="1100" spc="15">
                <a:solidFill>
                  <a:srgbClr val="414042"/>
                </a:solidFill>
                <a:latin typeface="Calibri"/>
                <a:cs typeface="Calibri"/>
              </a:rPr>
              <a:t> </a:t>
            </a:r>
            <a:r>
              <a:rPr dirty="0" sz="1100" spc="-35">
                <a:solidFill>
                  <a:srgbClr val="414042"/>
                </a:solidFill>
                <a:latin typeface="Calibri"/>
                <a:cs typeface="Calibri"/>
              </a:rPr>
              <a:t>with</a:t>
            </a:r>
            <a:r>
              <a:rPr dirty="0" sz="1100" spc="15">
                <a:solidFill>
                  <a:srgbClr val="414042"/>
                </a:solidFill>
                <a:latin typeface="Calibri"/>
                <a:cs typeface="Calibri"/>
              </a:rPr>
              <a:t> </a:t>
            </a:r>
            <a:r>
              <a:rPr dirty="0" sz="1100" spc="-50">
                <a:solidFill>
                  <a:srgbClr val="414042"/>
                </a:solidFill>
                <a:latin typeface="Calibri"/>
                <a:cs typeface="Calibri"/>
              </a:rPr>
              <a:t>two</a:t>
            </a:r>
            <a:r>
              <a:rPr dirty="0" sz="1100" spc="20">
                <a:solidFill>
                  <a:srgbClr val="414042"/>
                </a:solidFill>
                <a:latin typeface="Calibri"/>
                <a:cs typeface="Calibri"/>
              </a:rPr>
              <a:t> </a:t>
            </a:r>
            <a:r>
              <a:rPr dirty="0" sz="1100" spc="-155">
                <a:solidFill>
                  <a:srgbClr val="414042"/>
                </a:solidFill>
                <a:latin typeface="Calibri"/>
                <a:cs typeface="Calibri"/>
              </a:rPr>
              <a:t>15</a:t>
            </a:r>
            <a:r>
              <a:rPr dirty="0" sz="1100" spc="-155">
                <a:solidFill>
                  <a:srgbClr val="414042"/>
                </a:solidFill>
                <a:latin typeface="Trebuchet MS"/>
                <a:cs typeface="Trebuchet MS"/>
              </a:rPr>
              <a:t>[g</a:t>
            </a:r>
            <a:r>
              <a:rPr dirty="0" sz="1100" spc="-70">
                <a:solidFill>
                  <a:srgbClr val="414042"/>
                </a:solidFill>
                <a:latin typeface="Trebuchet MS"/>
                <a:cs typeface="Trebuchet MS"/>
              </a:rPr>
              <a:t> </a:t>
            </a:r>
            <a:r>
              <a:rPr dirty="0" sz="1100" spc="-10">
                <a:solidFill>
                  <a:srgbClr val="414042"/>
                </a:solidFill>
                <a:latin typeface="Calibri"/>
                <a:cs typeface="Calibri"/>
              </a:rPr>
              <a:t>handles</a:t>
            </a:r>
            <a:endParaRPr sz="1100">
              <a:latin typeface="Calibri"/>
              <a:cs typeface="Calibri"/>
            </a:endParaRPr>
          </a:p>
          <a:p>
            <a:pPr marL="162560" indent="-111125">
              <a:lnSpc>
                <a:spcPct val="100000"/>
              </a:lnSpc>
              <a:buChar char="•"/>
              <a:tabLst>
                <a:tab pos="162560" algn="l"/>
              </a:tabLst>
            </a:pPr>
            <a:r>
              <a:rPr dirty="0" sz="1100" spc="85">
                <a:solidFill>
                  <a:srgbClr val="414042"/>
                </a:solidFill>
                <a:latin typeface="Calibri"/>
                <a:cs typeface="Calibri"/>
              </a:rPr>
              <a:t>A</a:t>
            </a:r>
            <a:r>
              <a:rPr dirty="0" sz="1100" spc="-30">
                <a:solidFill>
                  <a:srgbClr val="414042"/>
                </a:solidFill>
                <a:latin typeface="Calibri"/>
                <a:cs typeface="Calibri"/>
              </a:rPr>
              <a:t> </a:t>
            </a:r>
            <a:r>
              <a:rPr dirty="0" sz="1100" spc="-20">
                <a:solidFill>
                  <a:srgbClr val="414042"/>
                </a:solidFill>
                <a:latin typeface="Calibri"/>
                <a:cs typeface="Calibri"/>
              </a:rPr>
              <a:t>budget-</a:t>
            </a:r>
            <a:r>
              <a:rPr dirty="0" sz="1100" spc="-10">
                <a:solidFill>
                  <a:srgbClr val="414042"/>
                </a:solidFill>
                <a:latin typeface="Calibri"/>
                <a:cs typeface="Calibri"/>
              </a:rPr>
              <a:t>friendly</a:t>
            </a:r>
            <a:r>
              <a:rPr dirty="0" sz="1100" spc="-15">
                <a:solidFill>
                  <a:srgbClr val="414042"/>
                </a:solidFill>
                <a:latin typeface="Calibri"/>
                <a:cs typeface="Calibri"/>
              </a:rPr>
              <a:t> </a:t>
            </a:r>
            <a:r>
              <a:rPr dirty="0" sz="1100" spc="-35">
                <a:solidFill>
                  <a:srgbClr val="414042"/>
                </a:solidFill>
                <a:latin typeface="Calibri"/>
                <a:cs typeface="Calibri"/>
              </a:rPr>
              <a:t>version</a:t>
            </a:r>
            <a:r>
              <a:rPr dirty="0" sz="1100" spc="-15">
                <a:solidFill>
                  <a:srgbClr val="414042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414042"/>
                </a:solidFill>
                <a:latin typeface="Calibri"/>
                <a:cs typeface="Calibri"/>
              </a:rPr>
              <a:t>of</a:t>
            </a:r>
            <a:r>
              <a:rPr dirty="0" sz="1100" spc="-15">
                <a:solidFill>
                  <a:srgbClr val="414042"/>
                </a:solidFill>
                <a:latin typeface="Calibri"/>
                <a:cs typeface="Calibri"/>
              </a:rPr>
              <a:t> </a:t>
            </a:r>
            <a:r>
              <a:rPr dirty="0" sz="1100" spc="-70">
                <a:solidFill>
                  <a:srgbClr val="414042"/>
                </a:solidFill>
                <a:latin typeface="Calibri"/>
                <a:cs typeface="Calibri"/>
              </a:rPr>
              <a:t>a</a:t>
            </a:r>
            <a:r>
              <a:rPr dirty="0" sz="1100" spc="-5">
                <a:solidFill>
                  <a:srgbClr val="414042"/>
                </a:solidFill>
                <a:latin typeface="Calibri"/>
                <a:cs typeface="Calibri"/>
              </a:rPr>
              <a:t> </a:t>
            </a:r>
            <a:r>
              <a:rPr dirty="0" sz="1100" spc="-20">
                <a:solidFill>
                  <a:srgbClr val="414042"/>
                </a:solidFill>
                <a:latin typeface="Calibri"/>
                <a:cs typeface="Calibri"/>
              </a:rPr>
              <a:t>best</a:t>
            </a:r>
            <a:r>
              <a:rPr dirty="0" sz="1100" spc="-15">
                <a:solidFill>
                  <a:srgbClr val="414042"/>
                </a:solidFill>
                <a:latin typeface="Calibri"/>
                <a:cs typeface="Calibri"/>
              </a:rPr>
              <a:t> </a:t>
            </a:r>
            <a:r>
              <a:rPr dirty="0" sz="1100" spc="-10">
                <a:solidFill>
                  <a:srgbClr val="414042"/>
                </a:solidFill>
                <a:latin typeface="Calibri"/>
                <a:cs typeface="Calibri"/>
              </a:rPr>
              <a:t>seller</a:t>
            </a:r>
            <a:endParaRPr sz="1100">
              <a:latin typeface="Calibri"/>
              <a:cs typeface="Calibri"/>
            </a:endParaRPr>
          </a:p>
          <a:p>
            <a:pPr marL="162560" indent="-111125">
              <a:lnSpc>
                <a:spcPct val="100000"/>
              </a:lnSpc>
              <a:buChar char="•"/>
              <a:tabLst>
                <a:tab pos="162560" algn="l"/>
              </a:tabLst>
            </a:pPr>
            <a:r>
              <a:rPr dirty="0" sz="1100">
                <a:solidFill>
                  <a:srgbClr val="414042"/>
                </a:solidFill>
                <a:latin typeface="Calibri"/>
                <a:cs typeface="Calibri"/>
              </a:rPr>
              <a:t>Side</a:t>
            </a:r>
            <a:r>
              <a:rPr dirty="0" sz="1100" spc="-40">
                <a:solidFill>
                  <a:srgbClr val="414042"/>
                </a:solidFill>
                <a:latin typeface="Calibri"/>
                <a:cs typeface="Calibri"/>
              </a:rPr>
              <a:t> </a:t>
            </a:r>
            <a:r>
              <a:rPr dirty="0" sz="1100" spc="-25">
                <a:solidFill>
                  <a:srgbClr val="414042"/>
                </a:solidFill>
                <a:latin typeface="Calibri"/>
                <a:cs typeface="Calibri"/>
              </a:rPr>
              <a:t>gussets</a:t>
            </a:r>
            <a:r>
              <a:rPr dirty="0" sz="1100" spc="-35">
                <a:solidFill>
                  <a:srgbClr val="414042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414042"/>
                </a:solidFill>
                <a:latin typeface="Calibri"/>
                <a:cs typeface="Calibri"/>
              </a:rPr>
              <a:t>for</a:t>
            </a:r>
            <a:r>
              <a:rPr dirty="0" sz="1100" spc="-35">
                <a:solidFill>
                  <a:srgbClr val="414042"/>
                </a:solidFill>
                <a:latin typeface="Calibri"/>
                <a:cs typeface="Calibri"/>
              </a:rPr>
              <a:t> </a:t>
            </a:r>
            <a:r>
              <a:rPr dirty="0" sz="1100" spc="-25">
                <a:solidFill>
                  <a:srgbClr val="414042"/>
                </a:solidFill>
                <a:latin typeface="Calibri"/>
                <a:cs typeface="Calibri"/>
              </a:rPr>
              <a:t>extra</a:t>
            </a:r>
            <a:r>
              <a:rPr dirty="0" sz="1100" spc="-35">
                <a:solidFill>
                  <a:srgbClr val="414042"/>
                </a:solidFill>
                <a:latin typeface="Calibri"/>
                <a:cs typeface="Calibri"/>
              </a:rPr>
              <a:t> </a:t>
            </a:r>
            <a:r>
              <a:rPr dirty="0" sz="1100" spc="-10">
                <a:solidFill>
                  <a:srgbClr val="414042"/>
                </a:solidFill>
                <a:latin typeface="Calibri"/>
                <a:cs typeface="Calibri"/>
              </a:rPr>
              <a:t>capacity</a:t>
            </a:r>
            <a:endParaRPr sz="1100">
              <a:latin typeface="Calibri"/>
              <a:cs typeface="Calibri"/>
            </a:endParaRPr>
          </a:p>
          <a:p>
            <a:pPr marL="162560" indent="-111125">
              <a:lnSpc>
                <a:spcPct val="100000"/>
              </a:lnSpc>
              <a:buChar char="•"/>
              <a:tabLst>
                <a:tab pos="162560" algn="l"/>
              </a:tabLst>
            </a:pPr>
            <a:r>
              <a:rPr dirty="0" sz="1100">
                <a:solidFill>
                  <a:srgbClr val="414042"/>
                </a:solidFill>
                <a:latin typeface="Calibri"/>
                <a:cs typeface="Calibri"/>
              </a:rPr>
              <a:t>Use</a:t>
            </a:r>
            <a:r>
              <a:rPr dirty="0" sz="1100" spc="-50">
                <a:solidFill>
                  <a:srgbClr val="414042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414042"/>
                </a:solidFill>
                <a:latin typeface="Calibri"/>
                <a:cs typeface="Calibri"/>
              </a:rPr>
              <a:t>it</a:t>
            </a:r>
            <a:r>
              <a:rPr dirty="0" sz="1100" spc="-30">
                <a:solidFill>
                  <a:srgbClr val="414042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414042"/>
                </a:solidFill>
                <a:latin typeface="Calibri"/>
                <a:cs typeface="Calibri"/>
              </a:rPr>
              <a:t>to</a:t>
            </a:r>
            <a:r>
              <a:rPr dirty="0" sz="1100" spc="-30">
                <a:solidFill>
                  <a:srgbClr val="414042"/>
                </a:solidFill>
                <a:latin typeface="Calibri"/>
                <a:cs typeface="Calibri"/>
              </a:rPr>
              <a:t> </a:t>
            </a:r>
            <a:r>
              <a:rPr dirty="0" sz="1100" spc="-10">
                <a:solidFill>
                  <a:srgbClr val="414042"/>
                </a:solidFill>
                <a:latin typeface="Calibri"/>
                <a:cs typeface="Calibri"/>
              </a:rPr>
              <a:t>carry</a:t>
            </a:r>
            <a:r>
              <a:rPr dirty="0" sz="1100" spc="-30">
                <a:solidFill>
                  <a:srgbClr val="414042"/>
                </a:solidFill>
                <a:latin typeface="Calibri"/>
                <a:cs typeface="Calibri"/>
              </a:rPr>
              <a:t> </a:t>
            </a:r>
            <a:r>
              <a:rPr dirty="0" sz="1100" spc="-20">
                <a:solidFill>
                  <a:srgbClr val="414042"/>
                </a:solidFill>
                <a:latin typeface="Calibri"/>
                <a:cs typeface="Calibri"/>
              </a:rPr>
              <a:t>your</a:t>
            </a:r>
            <a:r>
              <a:rPr dirty="0" sz="1100" spc="-30">
                <a:solidFill>
                  <a:srgbClr val="414042"/>
                </a:solidFill>
                <a:latin typeface="Calibri"/>
                <a:cs typeface="Calibri"/>
              </a:rPr>
              <a:t> </a:t>
            </a:r>
            <a:r>
              <a:rPr dirty="0" sz="1100" spc="-35">
                <a:solidFill>
                  <a:srgbClr val="414042"/>
                </a:solidFill>
                <a:latin typeface="Calibri"/>
                <a:cs typeface="Calibri"/>
              </a:rPr>
              <a:t>books</a:t>
            </a:r>
            <a:r>
              <a:rPr dirty="0" sz="1100" spc="-25">
                <a:solidFill>
                  <a:srgbClr val="414042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414042"/>
                </a:solidFill>
                <a:latin typeface="Calibri"/>
                <a:cs typeface="Calibri"/>
              </a:rPr>
              <a:t>to</a:t>
            </a:r>
            <a:r>
              <a:rPr dirty="0" sz="1100" spc="-30">
                <a:solidFill>
                  <a:srgbClr val="414042"/>
                </a:solidFill>
                <a:latin typeface="Calibri"/>
                <a:cs typeface="Calibri"/>
              </a:rPr>
              <a:t> </a:t>
            </a:r>
            <a:r>
              <a:rPr dirty="0" sz="1100" spc="-20">
                <a:solidFill>
                  <a:srgbClr val="414042"/>
                </a:solidFill>
                <a:latin typeface="Calibri"/>
                <a:cs typeface="Calibri"/>
              </a:rPr>
              <a:t>class,</a:t>
            </a:r>
            <a:r>
              <a:rPr dirty="0" sz="1100" spc="-30">
                <a:solidFill>
                  <a:srgbClr val="414042"/>
                </a:solidFill>
                <a:latin typeface="Calibri"/>
                <a:cs typeface="Calibri"/>
              </a:rPr>
              <a:t> </a:t>
            </a:r>
            <a:r>
              <a:rPr dirty="0" sz="1100" spc="-20">
                <a:solidFill>
                  <a:srgbClr val="414042"/>
                </a:solidFill>
                <a:latin typeface="Calibri"/>
                <a:cs typeface="Calibri"/>
              </a:rPr>
              <a:t>your</a:t>
            </a:r>
            <a:r>
              <a:rPr dirty="0" sz="1100" spc="-30">
                <a:solidFill>
                  <a:srgbClr val="414042"/>
                </a:solidFill>
                <a:latin typeface="Calibri"/>
                <a:cs typeface="Calibri"/>
              </a:rPr>
              <a:t> </a:t>
            </a:r>
            <a:r>
              <a:rPr dirty="0" sz="1100" spc="-45">
                <a:solidFill>
                  <a:srgbClr val="414042"/>
                </a:solidFill>
                <a:latin typeface="Calibri"/>
                <a:cs typeface="Calibri"/>
              </a:rPr>
              <a:t>shoes</a:t>
            </a:r>
            <a:r>
              <a:rPr dirty="0" sz="1100" spc="-20">
                <a:solidFill>
                  <a:srgbClr val="414042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414042"/>
                </a:solidFill>
                <a:latin typeface="Calibri"/>
                <a:cs typeface="Calibri"/>
              </a:rPr>
              <a:t>to</a:t>
            </a:r>
            <a:r>
              <a:rPr dirty="0" sz="1100" spc="-30">
                <a:solidFill>
                  <a:srgbClr val="414042"/>
                </a:solidFill>
                <a:latin typeface="Calibri"/>
                <a:cs typeface="Calibri"/>
              </a:rPr>
              <a:t> </a:t>
            </a:r>
            <a:r>
              <a:rPr dirty="0" sz="1100" spc="-10">
                <a:solidFill>
                  <a:srgbClr val="414042"/>
                </a:solidFill>
                <a:latin typeface="Calibri"/>
                <a:cs typeface="Calibri"/>
              </a:rPr>
              <a:t>the</a:t>
            </a:r>
            <a:r>
              <a:rPr dirty="0" sz="1100" spc="-30">
                <a:solidFill>
                  <a:srgbClr val="414042"/>
                </a:solidFill>
                <a:latin typeface="Calibri"/>
                <a:cs typeface="Calibri"/>
              </a:rPr>
              <a:t> </a:t>
            </a:r>
            <a:r>
              <a:rPr dirty="0" sz="1100" spc="-10">
                <a:solidFill>
                  <a:srgbClr val="414042"/>
                </a:solidFill>
                <a:latin typeface="Calibri"/>
                <a:cs typeface="Calibri"/>
              </a:rPr>
              <a:t>gym,</a:t>
            </a:r>
            <a:r>
              <a:rPr dirty="0" sz="1100" spc="-30">
                <a:solidFill>
                  <a:srgbClr val="414042"/>
                </a:solidFill>
                <a:latin typeface="Calibri"/>
                <a:cs typeface="Calibri"/>
              </a:rPr>
              <a:t> </a:t>
            </a:r>
            <a:r>
              <a:rPr dirty="0" sz="1100" spc="-20">
                <a:solidFill>
                  <a:srgbClr val="414042"/>
                </a:solidFill>
                <a:latin typeface="Calibri"/>
                <a:cs typeface="Calibri"/>
              </a:rPr>
              <a:t>your</a:t>
            </a:r>
            <a:r>
              <a:rPr dirty="0" sz="1100" spc="-30">
                <a:solidFill>
                  <a:srgbClr val="414042"/>
                </a:solidFill>
                <a:latin typeface="Calibri"/>
                <a:cs typeface="Calibri"/>
              </a:rPr>
              <a:t> </a:t>
            </a:r>
            <a:r>
              <a:rPr dirty="0" sz="1100" spc="-10">
                <a:solidFill>
                  <a:srgbClr val="414042"/>
                </a:solidFill>
                <a:latin typeface="Calibri"/>
                <a:cs typeface="Calibri"/>
              </a:rPr>
              <a:t>lunch</a:t>
            </a:r>
            <a:r>
              <a:rPr dirty="0" sz="1100" spc="-30">
                <a:solidFill>
                  <a:srgbClr val="414042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414042"/>
                </a:solidFill>
                <a:latin typeface="Calibri"/>
                <a:cs typeface="Calibri"/>
              </a:rPr>
              <a:t>to</a:t>
            </a:r>
            <a:r>
              <a:rPr dirty="0" sz="1100" spc="-30">
                <a:solidFill>
                  <a:srgbClr val="414042"/>
                </a:solidFill>
                <a:latin typeface="Calibri"/>
                <a:cs typeface="Calibri"/>
              </a:rPr>
              <a:t> </a:t>
            </a:r>
            <a:r>
              <a:rPr dirty="0" sz="1100" spc="-20">
                <a:solidFill>
                  <a:srgbClr val="414042"/>
                </a:solidFill>
                <a:latin typeface="Calibri"/>
                <a:cs typeface="Calibri"/>
              </a:rPr>
              <a:t>work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3824139" y="6291969"/>
            <a:ext cx="79375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spc="-125">
                <a:solidFill>
                  <a:srgbClr val="414042"/>
                </a:solidFill>
                <a:latin typeface="Calibri"/>
                <a:cs typeface="Calibri"/>
              </a:rPr>
              <a:t>•</a:t>
            </a:r>
            <a:endParaRPr sz="1200">
              <a:latin typeface="Calibri"/>
              <a:cs typeface="Calibri"/>
            </a:endParaRPr>
          </a:p>
        </p:txBody>
      </p:sp>
      <p:pic>
        <p:nvPicPr>
          <p:cNvPr id="5" name="object 5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55015" y="239039"/>
            <a:ext cx="7262368" cy="6644360"/>
          </a:xfrm>
          <a:prstGeom prst="rect">
            <a:avLst/>
          </a:prstGeom>
        </p:spPr>
      </p:pic>
      <p:grpSp>
        <p:nvGrpSpPr>
          <p:cNvPr id="6" name="object 6" descr=""/>
          <p:cNvGrpSpPr/>
          <p:nvPr/>
        </p:nvGrpSpPr>
        <p:grpSpPr>
          <a:xfrm>
            <a:off x="5625698" y="7569072"/>
            <a:ext cx="1685289" cy="1726564"/>
            <a:chOff x="5625698" y="7569072"/>
            <a:chExt cx="1685289" cy="1726564"/>
          </a:xfrm>
        </p:grpSpPr>
        <p:sp>
          <p:nvSpPr>
            <p:cNvPr id="7" name="object 7" descr=""/>
            <p:cNvSpPr/>
            <p:nvPr/>
          </p:nvSpPr>
          <p:spPr>
            <a:xfrm>
              <a:off x="5665820" y="7609191"/>
              <a:ext cx="1605280" cy="180975"/>
            </a:xfrm>
            <a:custGeom>
              <a:avLst/>
              <a:gdLst/>
              <a:ahLst/>
              <a:cxnLst/>
              <a:rect l="l" t="t" r="r" b="b"/>
              <a:pathLst>
                <a:path w="1605279" h="180975">
                  <a:moveTo>
                    <a:pt x="1604721" y="180428"/>
                  </a:moveTo>
                  <a:lnTo>
                    <a:pt x="1604721" y="0"/>
                  </a:lnTo>
                  <a:lnTo>
                    <a:pt x="0" y="0"/>
                  </a:lnTo>
                  <a:lnTo>
                    <a:pt x="0" y="180428"/>
                  </a:lnTo>
                </a:path>
              </a:pathLst>
            </a:custGeom>
            <a:ln w="80238">
              <a:solidFill>
                <a:srgbClr val="17BBED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 descr=""/>
            <p:cNvSpPr/>
            <p:nvPr/>
          </p:nvSpPr>
          <p:spPr>
            <a:xfrm>
              <a:off x="5665818" y="9074594"/>
              <a:ext cx="1605280" cy="180975"/>
            </a:xfrm>
            <a:custGeom>
              <a:avLst/>
              <a:gdLst/>
              <a:ahLst/>
              <a:cxnLst/>
              <a:rect l="l" t="t" r="r" b="b"/>
              <a:pathLst>
                <a:path w="1605279" h="180975">
                  <a:moveTo>
                    <a:pt x="0" y="0"/>
                  </a:moveTo>
                  <a:lnTo>
                    <a:pt x="0" y="180428"/>
                  </a:lnTo>
                  <a:lnTo>
                    <a:pt x="1604721" y="180428"/>
                  </a:lnTo>
                  <a:lnTo>
                    <a:pt x="1604721" y="0"/>
                  </a:lnTo>
                </a:path>
              </a:pathLst>
            </a:custGeom>
            <a:ln w="80238">
              <a:solidFill>
                <a:srgbClr val="17BBED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9" name="object 9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5764865" y="7734991"/>
              <a:ext cx="1404065" cy="1404065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Debco_NW4511_CFPF</dc:title>
  <dcterms:created xsi:type="dcterms:W3CDTF">2024-03-16T13:43:27Z</dcterms:created>
  <dcterms:modified xsi:type="dcterms:W3CDTF">2024-03-16T13:43:27Z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2024-01-11T00:00:00Z</vt:filetime>
  </property>
  <property fmtid="{D5CDD505-2E9C-101B-9397-08002B2CF9AE}" pid="3" name="Creator">
    <vt:lpwstr>Adobe Illustrator 28.1 (Windows)</vt:lpwstr>
  </property>
  <property fmtid="{D5CDD505-2E9C-101B-9397-08002B2CF9AE}" pid="4" name="LastSaved">
    <vt:filetime>2024-03-16T00:00:00Z</vt:filetime>
  </property>
  <property fmtid="{D5CDD505-2E9C-101B-9397-08002B2CF9AE}" pid="5" name="Producer">
    <vt:lpwstr>Adobe PDF library 17.00</vt:lpwstr>
  </property>
</Properties>
</file>