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54000"/>
            <a:ext cx="7772400" cy="5534660"/>
          </a:xfrm>
          <a:custGeom>
            <a:avLst/>
            <a:gdLst/>
            <a:ahLst/>
            <a:cxnLst/>
            <a:rect l="l" t="t" r="r" b="b"/>
            <a:pathLst>
              <a:path w="7772400" h="5534660">
                <a:moveTo>
                  <a:pt x="0" y="5534590"/>
                </a:moveTo>
                <a:lnTo>
                  <a:pt x="7772400" y="5534590"/>
                </a:lnTo>
                <a:lnTo>
                  <a:pt x="7772400" y="0"/>
                </a:lnTo>
                <a:lnTo>
                  <a:pt x="0" y="0"/>
                </a:lnTo>
                <a:lnTo>
                  <a:pt x="0" y="5534590"/>
                </a:lnTo>
                <a:close/>
              </a:path>
            </a:pathLst>
          </a:custGeom>
          <a:solidFill>
            <a:srgbClr val="17BB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7772400" cy="10058400"/>
          </a:xfrm>
          <a:custGeom>
            <a:avLst/>
            <a:gdLst/>
            <a:ahLst/>
            <a:cxnLst/>
            <a:rect l="l" t="t" r="r" b="b"/>
            <a:pathLst>
              <a:path w="7772400" h="10058400">
                <a:moveTo>
                  <a:pt x="7772400" y="4881816"/>
                </a:moveTo>
                <a:lnTo>
                  <a:pt x="7518400" y="4881816"/>
                </a:lnTo>
                <a:lnTo>
                  <a:pt x="7518400" y="5788596"/>
                </a:lnTo>
                <a:lnTo>
                  <a:pt x="254000" y="5788596"/>
                </a:lnTo>
                <a:lnTo>
                  <a:pt x="254000" y="4881816"/>
                </a:lnTo>
                <a:lnTo>
                  <a:pt x="0" y="4881816"/>
                </a:lnTo>
                <a:lnTo>
                  <a:pt x="0" y="5788596"/>
                </a:lnTo>
                <a:lnTo>
                  <a:pt x="0" y="5829300"/>
                </a:lnTo>
                <a:lnTo>
                  <a:pt x="0" y="6042596"/>
                </a:lnTo>
                <a:lnTo>
                  <a:pt x="0" y="10058400"/>
                </a:lnTo>
                <a:lnTo>
                  <a:pt x="7772400" y="10058400"/>
                </a:lnTo>
                <a:lnTo>
                  <a:pt x="7772400" y="6042596"/>
                </a:lnTo>
                <a:lnTo>
                  <a:pt x="7772400" y="5829300"/>
                </a:lnTo>
                <a:lnTo>
                  <a:pt x="7772400" y="5788596"/>
                </a:lnTo>
                <a:lnTo>
                  <a:pt x="7772400" y="4881816"/>
                </a:lnTo>
                <a:close/>
              </a:path>
              <a:path w="7772400" h="10058400">
                <a:moveTo>
                  <a:pt x="7772400" y="0"/>
                </a:moveTo>
                <a:lnTo>
                  <a:pt x="0" y="0"/>
                </a:lnTo>
                <a:lnTo>
                  <a:pt x="0" y="254000"/>
                </a:lnTo>
                <a:lnTo>
                  <a:pt x="0" y="1160780"/>
                </a:lnTo>
                <a:lnTo>
                  <a:pt x="254000" y="1160780"/>
                </a:lnTo>
                <a:lnTo>
                  <a:pt x="254000" y="254000"/>
                </a:lnTo>
                <a:lnTo>
                  <a:pt x="7518400" y="254000"/>
                </a:lnTo>
                <a:lnTo>
                  <a:pt x="7518400" y="1160780"/>
                </a:lnTo>
                <a:lnTo>
                  <a:pt x="7772400" y="1160780"/>
                </a:lnTo>
                <a:lnTo>
                  <a:pt x="7772400" y="254000"/>
                </a:lnTo>
                <a:lnTo>
                  <a:pt x="7772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96763" y="6697477"/>
            <a:ext cx="401256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b="1">
                <a:solidFill>
                  <a:srgbClr val="414042"/>
                </a:solidFill>
                <a:latin typeface="Arial Narrow"/>
                <a:cs typeface="Arial Narrow"/>
              </a:rPr>
              <a:t>Lantara</a:t>
            </a:r>
            <a:r>
              <a:rPr dirty="0" sz="3500" spc="20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spc="204" b="1">
                <a:solidFill>
                  <a:srgbClr val="414042"/>
                </a:solidFill>
                <a:latin typeface="Arial Narrow"/>
                <a:cs typeface="Arial Narrow"/>
              </a:rPr>
              <a:t>2-</a:t>
            </a:r>
            <a:r>
              <a:rPr dirty="0" sz="3500" spc="185" b="1">
                <a:solidFill>
                  <a:srgbClr val="414042"/>
                </a:solidFill>
                <a:latin typeface="Arial Narrow"/>
                <a:cs typeface="Arial Narrow"/>
              </a:rPr>
              <a:t>In-</a:t>
            </a:r>
            <a:r>
              <a:rPr dirty="0" sz="3500" spc="-305" b="1">
                <a:solidFill>
                  <a:srgbClr val="414042"/>
                </a:solidFill>
                <a:latin typeface="Arial Narrow"/>
                <a:cs typeface="Arial Narrow"/>
              </a:rPr>
              <a:t>1</a:t>
            </a:r>
            <a:r>
              <a:rPr dirty="0" sz="3500" spc="25" b="1">
                <a:solidFill>
                  <a:srgbClr val="414042"/>
                </a:solidFill>
                <a:latin typeface="Arial Narrow"/>
                <a:cs typeface="Arial Narrow"/>
              </a:rPr>
              <a:t> </a:t>
            </a:r>
            <a:r>
              <a:rPr dirty="0" sz="3500" spc="40" b="1">
                <a:solidFill>
                  <a:srgbClr val="414042"/>
                </a:solidFill>
                <a:latin typeface="Arial Narrow"/>
                <a:cs typeface="Arial Narrow"/>
              </a:rPr>
              <a:t>Lantern</a:t>
            </a:r>
            <a:endParaRPr sz="3500">
              <a:latin typeface="Arial Narrow"/>
              <a:cs typeface="Arial Narrow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35743" y="7225469"/>
            <a:ext cx="5142865" cy="2255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FL9585</a:t>
            </a:r>
            <a:endParaRPr sz="1100">
              <a:latin typeface="Calibri"/>
              <a:cs typeface="Calibri"/>
            </a:endParaRPr>
          </a:p>
          <a:p>
            <a:pPr marL="12700" marR="519430">
              <a:lnSpc>
                <a:spcPct val="100000"/>
              </a:lnSpc>
            </a:pP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Illuminate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adventures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with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the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Lantara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2-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in-</a:t>
            </a:r>
            <a:r>
              <a:rPr dirty="0" sz="1100" spc="-210">
                <a:solidFill>
                  <a:srgbClr val="414042"/>
                </a:solidFill>
                <a:latin typeface="Calibri"/>
                <a:cs typeface="Calibri"/>
              </a:rPr>
              <a:t>1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Calibri"/>
                <a:cs typeface="Calibri"/>
              </a:rPr>
              <a:t>lantern.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Emitting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140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lumens,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it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offers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high, </a:t>
            </a:r>
            <a:r>
              <a:rPr dirty="0" sz="1100" spc="-80">
                <a:solidFill>
                  <a:srgbClr val="414042"/>
                </a:solidFill>
                <a:latin typeface="Calibri"/>
                <a:cs typeface="Calibri"/>
              </a:rPr>
              <a:t>low,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Calibri"/>
                <a:cs typeface="Calibri"/>
              </a:rPr>
              <a:t>strobe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0">
                <a:solidFill>
                  <a:srgbClr val="414042"/>
                </a:solidFill>
                <a:latin typeface="Calibri"/>
                <a:cs typeface="Calibri"/>
              </a:rPr>
              <a:t>modes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for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5">
                <a:solidFill>
                  <a:srgbClr val="414042"/>
                </a:solidFill>
                <a:latin typeface="Calibri"/>
                <a:cs typeface="Calibri"/>
              </a:rPr>
              <a:t>adaptable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lighting.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Effortlessly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switch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80">
                <a:solidFill>
                  <a:srgbClr val="414042"/>
                </a:solidFill>
                <a:latin typeface="Calibri"/>
                <a:cs typeface="Calibri"/>
              </a:rPr>
              <a:t>between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lantern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100" spc="50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flashlight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with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the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adjustable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carry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strap,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catering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to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lighting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needs.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The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1200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mAh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rechargeable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lithium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battery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ensures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prolonged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use.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Packaged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in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kraft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5">
                <a:solidFill>
                  <a:srgbClr val="414042"/>
                </a:solidFill>
                <a:latin typeface="Calibri"/>
                <a:cs typeface="Calibri"/>
              </a:rPr>
              <a:t>paper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gift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Calibri"/>
                <a:cs typeface="Calibri"/>
              </a:rPr>
              <a:t>box,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the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Lantara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is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the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perfect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Calibri"/>
                <a:cs typeface="Calibri"/>
              </a:rPr>
              <a:t>companion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for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those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95">
                <a:solidFill>
                  <a:srgbClr val="414042"/>
                </a:solidFill>
                <a:latin typeface="Calibri"/>
                <a:cs typeface="Calibri"/>
              </a:rPr>
              <a:t>who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Calibri"/>
                <a:cs typeface="Calibri"/>
              </a:rPr>
              <a:t>seek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Calibri"/>
                <a:cs typeface="Calibri"/>
              </a:rPr>
              <a:t>both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functionality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thoughtful </a:t>
            </a:r>
            <a:r>
              <a:rPr dirty="0" sz="1100" spc="-60">
                <a:solidFill>
                  <a:srgbClr val="414042"/>
                </a:solidFill>
                <a:latin typeface="Calibri"/>
                <a:cs typeface="Calibri"/>
              </a:rPr>
              <a:t>design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in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Calibri"/>
                <a:cs typeface="Calibri"/>
              </a:rPr>
              <a:t>their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Calibri"/>
                <a:cs typeface="Calibri"/>
              </a:rPr>
              <a:t>gear.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65">
                <a:solidFill>
                  <a:srgbClr val="414042"/>
                </a:solidFill>
                <a:latin typeface="Calibri"/>
                <a:cs typeface="Calibri"/>
              </a:rPr>
              <a:t>USB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charging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Calibri"/>
                <a:cs typeface="Calibri"/>
              </a:rPr>
              <a:t>cable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included.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75"/>
              </a:spcBef>
            </a:pPr>
            <a:endParaRPr sz="1100">
              <a:latin typeface="Calibri"/>
              <a:cs typeface="Calibri"/>
            </a:endParaRPr>
          </a:p>
          <a:p>
            <a:pPr marL="162560" indent="-111125">
              <a:lnSpc>
                <a:spcPct val="100000"/>
              </a:lnSpc>
              <a:buChar char="•"/>
              <a:tabLst>
                <a:tab pos="162560" algn="l"/>
              </a:tabLst>
            </a:pPr>
            <a:r>
              <a:rPr dirty="0" sz="1100" spc="85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100" spc="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140</a:t>
            </a:r>
            <a:r>
              <a:rPr dirty="0" sz="1100" spc="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lumens</a:t>
            </a:r>
            <a:r>
              <a:rPr dirty="0" sz="1100" spc="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2-in-</a:t>
            </a:r>
            <a:r>
              <a:rPr dirty="0" sz="1100" spc="-215">
                <a:solidFill>
                  <a:srgbClr val="414042"/>
                </a:solidFill>
                <a:latin typeface="Calibri"/>
                <a:cs typeface="Calibri"/>
              </a:rPr>
              <a:t>1</a:t>
            </a:r>
            <a:r>
              <a:rPr dirty="0" sz="1100" spc="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lantern</a:t>
            </a:r>
            <a:r>
              <a:rPr dirty="0" sz="1100" spc="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100" spc="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flashlight</a:t>
            </a:r>
            <a:endParaRPr sz="1100">
              <a:latin typeface="Calibri"/>
              <a:cs typeface="Calibri"/>
            </a:endParaRPr>
          </a:p>
          <a:p>
            <a:pPr marL="162560" indent="-111125">
              <a:lnSpc>
                <a:spcPct val="100000"/>
              </a:lnSpc>
              <a:buChar char="•"/>
              <a:tabLst>
                <a:tab pos="162560" algn="l"/>
              </a:tabLst>
            </a:pP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High,</a:t>
            </a:r>
            <a:r>
              <a:rPr dirty="0" sz="11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Calibri"/>
                <a:cs typeface="Calibri"/>
              </a:rPr>
              <a:t>low,</a:t>
            </a:r>
            <a:r>
              <a:rPr dirty="0" sz="11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1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strobe</a:t>
            </a:r>
            <a:r>
              <a:rPr dirty="0" sz="1100" spc="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modes</a:t>
            </a:r>
            <a:endParaRPr sz="1100">
              <a:latin typeface="Calibri"/>
              <a:cs typeface="Calibri"/>
            </a:endParaRPr>
          </a:p>
          <a:p>
            <a:pPr marL="162560" indent="-111125">
              <a:lnSpc>
                <a:spcPct val="100000"/>
              </a:lnSpc>
              <a:buChar char="•"/>
              <a:tabLst>
                <a:tab pos="162560" algn="l"/>
              </a:tabLst>
            </a:pP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Switch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between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0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1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lantern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0">
                <a:solidFill>
                  <a:srgbClr val="414042"/>
                </a:solidFill>
                <a:latin typeface="Calibri"/>
                <a:cs typeface="Calibri"/>
              </a:rPr>
              <a:t>a</a:t>
            </a:r>
            <a:r>
              <a:rPr dirty="0" sz="11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flashlight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with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the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adjustable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 carry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strap</a:t>
            </a:r>
            <a:endParaRPr sz="1100">
              <a:latin typeface="Calibri"/>
              <a:cs typeface="Calibri"/>
            </a:endParaRPr>
          </a:p>
          <a:p>
            <a:pPr marL="162560" indent="-111125">
              <a:lnSpc>
                <a:spcPct val="100000"/>
              </a:lnSpc>
              <a:buChar char="•"/>
              <a:tabLst>
                <a:tab pos="162560" algn="l"/>
              </a:tabLst>
            </a:pP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1200</a:t>
            </a:r>
            <a:r>
              <a:rPr dirty="0" sz="1100" spc="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mAh</a:t>
            </a:r>
            <a:r>
              <a:rPr dirty="0" sz="1100" spc="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Calibri"/>
                <a:cs typeface="Calibri"/>
              </a:rPr>
              <a:t>rechargeable</a:t>
            </a:r>
            <a:r>
              <a:rPr dirty="0" sz="1100" spc="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lithium</a:t>
            </a:r>
            <a:r>
              <a:rPr dirty="0" sz="1100" spc="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battery</a:t>
            </a:r>
            <a:r>
              <a:rPr dirty="0" sz="1100" spc="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with</a:t>
            </a:r>
            <a:r>
              <a:rPr dirty="0" sz="1100" spc="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included</a:t>
            </a:r>
            <a:r>
              <a:rPr dirty="0" sz="1100" spc="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80">
                <a:solidFill>
                  <a:srgbClr val="414042"/>
                </a:solidFill>
                <a:latin typeface="Calibri"/>
                <a:cs typeface="Calibri"/>
              </a:rPr>
              <a:t>USB</a:t>
            </a:r>
            <a:r>
              <a:rPr dirty="0" sz="1100" spc="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charging</a:t>
            </a:r>
            <a:r>
              <a:rPr dirty="0" sz="1100" spc="1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Calibri"/>
                <a:cs typeface="Calibri"/>
              </a:rPr>
              <a:t>cable</a:t>
            </a:r>
            <a:endParaRPr sz="1100">
              <a:latin typeface="Calibri"/>
              <a:cs typeface="Calibri"/>
            </a:endParaRPr>
          </a:p>
          <a:p>
            <a:pPr marL="162560" indent="-111125">
              <a:lnSpc>
                <a:spcPct val="100000"/>
              </a:lnSpc>
              <a:buChar char="•"/>
              <a:tabLst>
                <a:tab pos="162560" algn="l"/>
              </a:tabLst>
            </a:pP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Perfect</a:t>
            </a:r>
            <a:r>
              <a:rPr dirty="0" sz="1100" spc="-35">
                <a:solidFill>
                  <a:srgbClr val="414042"/>
                </a:solidFill>
                <a:latin typeface="Calibri"/>
                <a:cs typeface="Calibri"/>
              </a:rPr>
              <a:t> companion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for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those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75">
                <a:solidFill>
                  <a:srgbClr val="414042"/>
                </a:solidFill>
                <a:latin typeface="Calibri"/>
                <a:cs typeface="Calibri"/>
              </a:rPr>
              <a:t>who</a:t>
            </a:r>
            <a:r>
              <a:rPr dirty="0" sz="1100" spc="-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seek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Calibri"/>
                <a:cs typeface="Calibri"/>
              </a:rPr>
              <a:t>both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functionality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Calibri"/>
                <a:cs typeface="Calibri"/>
              </a:rPr>
              <a:t>and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thoughtful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Calibri"/>
                <a:cs typeface="Calibri"/>
              </a:rPr>
              <a:t>design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414042"/>
                </a:solidFill>
                <a:latin typeface="Calibri"/>
                <a:cs typeface="Calibri"/>
              </a:rPr>
              <a:t>in</a:t>
            </a:r>
            <a:r>
              <a:rPr dirty="0" sz="1100" spc="-15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Calibri"/>
                <a:cs typeface="Calibri"/>
              </a:rPr>
              <a:t>their gear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255015" y="239026"/>
            <a:ext cx="7262495" cy="8808720"/>
            <a:chOff x="255015" y="239026"/>
            <a:chExt cx="7262495" cy="8808720"/>
          </a:xfrm>
        </p:grpSpPr>
        <p:sp>
          <p:nvSpPr>
            <p:cNvPr id="5" name="object 5" descr=""/>
            <p:cNvSpPr/>
            <p:nvPr/>
          </p:nvSpPr>
          <p:spPr>
            <a:xfrm>
              <a:off x="5496853" y="7170487"/>
              <a:ext cx="1887855" cy="212725"/>
            </a:xfrm>
            <a:custGeom>
              <a:avLst/>
              <a:gdLst/>
              <a:ahLst/>
              <a:cxnLst/>
              <a:rect l="l" t="t" r="r" b="b"/>
              <a:pathLst>
                <a:path w="1887854" h="212725">
                  <a:moveTo>
                    <a:pt x="1887791" y="212255"/>
                  </a:moveTo>
                  <a:lnTo>
                    <a:pt x="1887791" y="0"/>
                  </a:lnTo>
                  <a:lnTo>
                    <a:pt x="0" y="0"/>
                  </a:lnTo>
                  <a:lnTo>
                    <a:pt x="0" y="212255"/>
                  </a:lnTo>
                </a:path>
              </a:pathLst>
            </a:custGeom>
            <a:ln w="94386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496852" y="8787720"/>
              <a:ext cx="1887855" cy="212725"/>
            </a:xfrm>
            <a:custGeom>
              <a:avLst/>
              <a:gdLst/>
              <a:ahLst/>
              <a:cxnLst/>
              <a:rect l="l" t="t" r="r" b="b"/>
              <a:pathLst>
                <a:path w="1887854" h="212725">
                  <a:moveTo>
                    <a:pt x="0" y="0"/>
                  </a:moveTo>
                  <a:lnTo>
                    <a:pt x="0" y="212255"/>
                  </a:lnTo>
                  <a:lnTo>
                    <a:pt x="1887791" y="212255"/>
                  </a:lnTo>
                  <a:lnTo>
                    <a:pt x="1887791" y="0"/>
                  </a:lnTo>
                </a:path>
              </a:pathLst>
            </a:custGeom>
            <a:ln w="94386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5015" y="239026"/>
              <a:ext cx="7262368" cy="6442786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48515" y="7273253"/>
              <a:ext cx="1619074" cy="1619076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2333" y="4796281"/>
              <a:ext cx="1647215" cy="1647215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482330" y="4796278"/>
              <a:ext cx="1647825" cy="1647825"/>
            </a:xfrm>
            <a:custGeom>
              <a:avLst/>
              <a:gdLst/>
              <a:ahLst/>
              <a:cxnLst/>
              <a:rect l="l" t="t" r="r" b="b"/>
              <a:pathLst>
                <a:path w="1647825" h="1647825">
                  <a:moveTo>
                    <a:pt x="1647215" y="823607"/>
                  </a:moveTo>
                  <a:lnTo>
                    <a:pt x="1645817" y="872000"/>
                  </a:lnTo>
                  <a:lnTo>
                    <a:pt x="1641674" y="919657"/>
                  </a:lnTo>
                  <a:lnTo>
                    <a:pt x="1634863" y="966500"/>
                  </a:lnTo>
                  <a:lnTo>
                    <a:pt x="1625463" y="1012452"/>
                  </a:lnTo>
                  <a:lnTo>
                    <a:pt x="1613549" y="1057436"/>
                  </a:lnTo>
                  <a:lnTo>
                    <a:pt x="1599199" y="1101375"/>
                  </a:lnTo>
                  <a:lnTo>
                    <a:pt x="1582491" y="1144191"/>
                  </a:lnTo>
                  <a:lnTo>
                    <a:pt x="1563502" y="1185808"/>
                  </a:lnTo>
                  <a:lnTo>
                    <a:pt x="1542309" y="1226147"/>
                  </a:lnTo>
                  <a:lnTo>
                    <a:pt x="1518988" y="1265132"/>
                  </a:lnTo>
                  <a:lnTo>
                    <a:pt x="1493619" y="1302686"/>
                  </a:lnTo>
                  <a:lnTo>
                    <a:pt x="1466277" y="1338731"/>
                  </a:lnTo>
                  <a:lnTo>
                    <a:pt x="1437040" y="1373189"/>
                  </a:lnTo>
                  <a:lnTo>
                    <a:pt x="1405985" y="1405985"/>
                  </a:lnTo>
                  <a:lnTo>
                    <a:pt x="1373189" y="1437040"/>
                  </a:lnTo>
                  <a:lnTo>
                    <a:pt x="1338731" y="1466277"/>
                  </a:lnTo>
                  <a:lnTo>
                    <a:pt x="1302686" y="1493619"/>
                  </a:lnTo>
                  <a:lnTo>
                    <a:pt x="1265132" y="1518988"/>
                  </a:lnTo>
                  <a:lnTo>
                    <a:pt x="1226147" y="1542309"/>
                  </a:lnTo>
                  <a:lnTo>
                    <a:pt x="1185808" y="1563502"/>
                  </a:lnTo>
                  <a:lnTo>
                    <a:pt x="1144191" y="1582491"/>
                  </a:lnTo>
                  <a:lnTo>
                    <a:pt x="1101375" y="1599199"/>
                  </a:lnTo>
                  <a:lnTo>
                    <a:pt x="1057436" y="1613549"/>
                  </a:lnTo>
                  <a:lnTo>
                    <a:pt x="1012452" y="1625463"/>
                  </a:lnTo>
                  <a:lnTo>
                    <a:pt x="966500" y="1634863"/>
                  </a:lnTo>
                  <a:lnTo>
                    <a:pt x="919657" y="1641674"/>
                  </a:lnTo>
                  <a:lnTo>
                    <a:pt x="872000" y="1645817"/>
                  </a:lnTo>
                  <a:lnTo>
                    <a:pt x="823607" y="1647215"/>
                  </a:lnTo>
                  <a:lnTo>
                    <a:pt x="775214" y="1645817"/>
                  </a:lnTo>
                  <a:lnTo>
                    <a:pt x="727558" y="1641674"/>
                  </a:lnTo>
                  <a:lnTo>
                    <a:pt x="680715" y="1634863"/>
                  </a:lnTo>
                  <a:lnTo>
                    <a:pt x="634762" y="1625463"/>
                  </a:lnTo>
                  <a:lnTo>
                    <a:pt x="589778" y="1613549"/>
                  </a:lnTo>
                  <a:lnTo>
                    <a:pt x="545839" y="1599199"/>
                  </a:lnTo>
                  <a:lnTo>
                    <a:pt x="503023" y="1582491"/>
                  </a:lnTo>
                  <a:lnTo>
                    <a:pt x="461407" y="1563502"/>
                  </a:lnTo>
                  <a:lnTo>
                    <a:pt x="421067" y="1542309"/>
                  </a:lnTo>
                  <a:lnTo>
                    <a:pt x="382082" y="1518988"/>
                  </a:lnTo>
                  <a:lnTo>
                    <a:pt x="344529" y="1493619"/>
                  </a:lnTo>
                  <a:lnTo>
                    <a:pt x="308484" y="1466277"/>
                  </a:lnTo>
                  <a:lnTo>
                    <a:pt x="274025" y="1437040"/>
                  </a:lnTo>
                  <a:lnTo>
                    <a:pt x="241230" y="1405985"/>
                  </a:lnTo>
                  <a:lnTo>
                    <a:pt x="210175" y="1373189"/>
                  </a:lnTo>
                  <a:lnTo>
                    <a:pt x="180938" y="1338731"/>
                  </a:lnTo>
                  <a:lnTo>
                    <a:pt x="153596" y="1302686"/>
                  </a:lnTo>
                  <a:lnTo>
                    <a:pt x="128226" y="1265132"/>
                  </a:lnTo>
                  <a:lnTo>
                    <a:pt x="104906" y="1226147"/>
                  </a:lnTo>
                  <a:lnTo>
                    <a:pt x="83712" y="1185808"/>
                  </a:lnTo>
                  <a:lnTo>
                    <a:pt x="64723" y="1144191"/>
                  </a:lnTo>
                  <a:lnTo>
                    <a:pt x="48015" y="1101375"/>
                  </a:lnTo>
                  <a:lnTo>
                    <a:pt x="33665" y="1057436"/>
                  </a:lnTo>
                  <a:lnTo>
                    <a:pt x="21752" y="1012452"/>
                  </a:lnTo>
                  <a:lnTo>
                    <a:pt x="12351" y="966500"/>
                  </a:lnTo>
                  <a:lnTo>
                    <a:pt x="5541" y="919657"/>
                  </a:lnTo>
                  <a:lnTo>
                    <a:pt x="1398" y="872000"/>
                  </a:lnTo>
                  <a:lnTo>
                    <a:pt x="0" y="823607"/>
                  </a:lnTo>
                  <a:lnTo>
                    <a:pt x="1398" y="775214"/>
                  </a:lnTo>
                  <a:lnTo>
                    <a:pt x="5541" y="727558"/>
                  </a:lnTo>
                  <a:lnTo>
                    <a:pt x="12351" y="680715"/>
                  </a:lnTo>
                  <a:lnTo>
                    <a:pt x="21752" y="634762"/>
                  </a:lnTo>
                  <a:lnTo>
                    <a:pt x="33665" y="589778"/>
                  </a:lnTo>
                  <a:lnTo>
                    <a:pt x="48015" y="545839"/>
                  </a:lnTo>
                  <a:lnTo>
                    <a:pt x="64723" y="503023"/>
                  </a:lnTo>
                  <a:lnTo>
                    <a:pt x="83712" y="461407"/>
                  </a:lnTo>
                  <a:lnTo>
                    <a:pt x="104906" y="421067"/>
                  </a:lnTo>
                  <a:lnTo>
                    <a:pt x="128226" y="382082"/>
                  </a:lnTo>
                  <a:lnTo>
                    <a:pt x="153596" y="344529"/>
                  </a:lnTo>
                  <a:lnTo>
                    <a:pt x="180938" y="308484"/>
                  </a:lnTo>
                  <a:lnTo>
                    <a:pt x="210175" y="274025"/>
                  </a:lnTo>
                  <a:lnTo>
                    <a:pt x="241230" y="241230"/>
                  </a:lnTo>
                  <a:lnTo>
                    <a:pt x="274025" y="210175"/>
                  </a:lnTo>
                  <a:lnTo>
                    <a:pt x="308484" y="180938"/>
                  </a:lnTo>
                  <a:lnTo>
                    <a:pt x="344529" y="153596"/>
                  </a:lnTo>
                  <a:lnTo>
                    <a:pt x="382082" y="128226"/>
                  </a:lnTo>
                  <a:lnTo>
                    <a:pt x="421067" y="104906"/>
                  </a:lnTo>
                  <a:lnTo>
                    <a:pt x="461407" y="83712"/>
                  </a:lnTo>
                  <a:lnTo>
                    <a:pt x="503023" y="64723"/>
                  </a:lnTo>
                  <a:lnTo>
                    <a:pt x="545839" y="48015"/>
                  </a:lnTo>
                  <a:lnTo>
                    <a:pt x="589778" y="33665"/>
                  </a:lnTo>
                  <a:lnTo>
                    <a:pt x="634762" y="21752"/>
                  </a:lnTo>
                  <a:lnTo>
                    <a:pt x="680715" y="12351"/>
                  </a:lnTo>
                  <a:lnTo>
                    <a:pt x="727558" y="5541"/>
                  </a:lnTo>
                  <a:lnTo>
                    <a:pt x="775214" y="1398"/>
                  </a:lnTo>
                  <a:lnTo>
                    <a:pt x="823607" y="0"/>
                  </a:lnTo>
                  <a:lnTo>
                    <a:pt x="872000" y="1398"/>
                  </a:lnTo>
                  <a:lnTo>
                    <a:pt x="919657" y="5541"/>
                  </a:lnTo>
                  <a:lnTo>
                    <a:pt x="966500" y="12351"/>
                  </a:lnTo>
                  <a:lnTo>
                    <a:pt x="1012452" y="21752"/>
                  </a:lnTo>
                  <a:lnTo>
                    <a:pt x="1057436" y="33665"/>
                  </a:lnTo>
                  <a:lnTo>
                    <a:pt x="1101375" y="48015"/>
                  </a:lnTo>
                  <a:lnTo>
                    <a:pt x="1144191" y="64723"/>
                  </a:lnTo>
                  <a:lnTo>
                    <a:pt x="1185808" y="83712"/>
                  </a:lnTo>
                  <a:lnTo>
                    <a:pt x="1226147" y="104906"/>
                  </a:lnTo>
                  <a:lnTo>
                    <a:pt x="1265132" y="128226"/>
                  </a:lnTo>
                  <a:lnTo>
                    <a:pt x="1302686" y="153596"/>
                  </a:lnTo>
                  <a:lnTo>
                    <a:pt x="1338731" y="180938"/>
                  </a:lnTo>
                  <a:lnTo>
                    <a:pt x="1373189" y="210175"/>
                  </a:lnTo>
                  <a:lnTo>
                    <a:pt x="1405985" y="241230"/>
                  </a:lnTo>
                  <a:lnTo>
                    <a:pt x="1437040" y="274025"/>
                  </a:lnTo>
                  <a:lnTo>
                    <a:pt x="1466277" y="308484"/>
                  </a:lnTo>
                  <a:lnTo>
                    <a:pt x="1493619" y="344529"/>
                  </a:lnTo>
                  <a:lnTo>
                    <a:pt x="1518988" y="382082"/>
                  </a:lnTo>
                  <a:lnTo>
                    <a:pt x="1542309" y="421067"/>
                  </a:lnTo>
                  <a:lnTo>
                    <a:pt x="1563502" y="461407"/>
                  </a:lnTo>
                  <a:lnTo>
                    <a:pt x="1582491" y="503023"/>
                  </a:lnTo>
                  <a:lnTo>
                    <a:pt x="1599199" y="545839"/>
                  </a:lnTo>
                  <a:lnTo>
                    <a:pt x="1613549" y="589778"/>
                  </a:lnTo>
                  <a:lnTo>
                    <a:pt x="1625463" y="634762"/>
                  </a:lnTo>
                  <a:lnTo>
                    <a:pt x="1634863" y="680715"/>
                  </a:lnTo>
                  <a:lnTo>
                    <a:pt x="1641674" y="727558"/>
                  </a:lnTo>
                  <a:lnTo>
                    <a:pt x="1645817" y="775214"/>
                  </a:lnTo>
                  <a:lnTo>
                    <a:pt x="1647215" y="823607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Debco_FL9585_CFPF</dc:title>
  <dcterms:created xsi:type="dcterms:W3CDTF">2024-03-16T13:28:21Z</dcterms:created>
  <dcterms:modified xsi:type="dcterms:W3CDTF">2024-03-16T13:28:21Z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2024-03-15T00:00:00Z</vt:filetime>
  </property>
  <property fmtid="{D5CDD505-2E9C-101B-9397-08002B2CF9AE}" pid="3" name="Creator">
    <vt:lpwstr>Adobe Illustrator 28.3 (Windows)</vt:lpwstr>
  </property>
  <property fmtid="{D5CDD505-2E9C-101B-9397-08002B2CF9AE}" pid="4" name="LastSaved">
    <vt:filetime>2024-03-16T00:00:00Z</vt:filetime>
  </property>
  <property fmtid="{D5CDD505-2E9C-101B-9397-08002B2CF9AE}" pid="5" name="Producer">
    <vt:lpwstr>Adobe PDF library 17.00</vt:lpwstr>
  </property>
</Properties>
</file>