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Override PartName="/ppt/slides/slide1.xml" ContentType="application/vnd.openxmlformats-officedocument.presentationml.slide+xml"/>
  <Default Extension="png" ContentType="image/png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</p:sldIdLst>
  <p:sldSz cx="7772400" cy="10058400"/>
  <p:notesSz cx="7772400" cy="10058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254000"/>
            <a:ext cx="7772400" cy="5534660"/>
          </a:xfrm>
          <a:custGeom>
            <a:avLst/>
            <a:gdLst/>
            <a:ahLst/>
            <a:cxnLst/>
            <a:rect l="l" t="t" r="r" b="b"/>
            <a:pathLst>
              <a:path w="7772400" h="5534660">
                <a:moveTo>
                  <a:pt x="0" y="5534590"/>
                </a:moveTo>
                <a:lnTo>
                  <a:pt x="7772400" y="5534590"/>
                </a:lnTo>
                <a:lnTo>
                  <a:pt x="7772400" y="0"/>
                </a:lnTo>
                <a:lnTo>
                  <a:pt x="0" y="0"/>
                </a:lnTo>
                <a:lnTo>
                  <a:pt x="0" y="5534590"/>
                </a:lnTo>
                <a:close/>
              </a:path>
            </a:pathLst>
          </a:custGeom>
          <a:solidFill>
            <a:srgbClr val="17BBED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0" y="0"/>
            <a:ext cx="7772400" cy="5788660"/>
          </a:xfrm>
          <a:custGeom>
            <a:avLst/>
            <a:gdLst/>
            <a:ahLst/>
            <a:cxnLst/>
            <a:rect l="l" t="t" r="r" b="b"/>
            <a:pathLst>
              <a:path w="7772400" h="5788660">
                <a:moveTo>
                  <a:pt x="254000" y="4881816"/>
                </a:moveTo>
                <a:lnTo>
                  <a:pt x="0" y="4881816"/>
                </a:lnTo>
                <a:lnTo>
                  <a:pt x="0" y="5788596"/>
                </a:lnTo>
                <a:lnTo>
                  <a:pt x="254000" y="5788596"/>
                </a:lnTo>
                <a:lnTo>
                  <a:pt x="254000" y="4881816"/>
                </a:lnTo>
                <a:close/>
              </a:path>
              <a:path w="7772400" h="5788660">
                <a:moveTo>
                  <a:pt x="7772400" y="4881816"/>
                </a:moveTo>
                <a:lnTo>
                  <a:pt x="7518400" y="4881816"/>
                </a:lnTo>
                <a:lnTo>
                  <a:pt x="7518400" y="5788596"/>
                </a:lnTo>
                <a:lnTo>
                  <a:pt x="7772400" y="5788596"/>
                </a:lnTo>
                <a:lnTo>
                  <a:pt x="7772400" y="4881816"/>
                </a:lnTo>
                <a:close/>
              </a:path>
              <a:path w="7772400" h="5788660">
                <a:moveTo>
                  <a:pt x="7772400" y="0"/>
                </a:moveTo>
                <a:lnTo>
                  <a:pt x="0" y="0"/>
                </a:lnTo>
                <a:lnTo>
                  <a:pt x="0" y="254000"/>
                </a:lnTo>
                <a:lnTo>
                  <a:pt x="0" y="1160780"/>
                </a:lnTo>
                <a:lnTo>
                  <a:pt x="254000" y="1160780"/>
                </a:lnTo>
                <a:lnTo>
                  <a:pt x="254000" y="254000"/>
                </a:lnTo>
                <a:lnTo>
                  <a:pt x="7518400" y="254000"/>
                </a:lnTo>
                <a:lnTo>
                  <a:pt x="7518400" y="1160780"/>
                </a:lnTo>
                <a:lnTo>
                  <a:pt x="7772400" y="1160780"/>
                </a:lnTo>
                <a:lnTo>
                  <a:pt x="7772400" y="254000"/>
                </a:lnTo>
                <a:lnTo>
                  <a:pt x="77724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8" name="bg 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55015" y="246900"/>
            <a:ext cx="7262368" cy="623952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Relationship Id="rId3" Type="http://schemas.openxmlformats.org/officeDocument/2006/relationships/image" Target="../media/image3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35749" y="5719508"/>
            <a:ext cx="4153535" cy="4368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700" spc="-550">
                <a:solidFill>
                  <a:srgbClr val="FFFFFF"/>
                </a:solidFill>
                <a:latin typeface="Arial Black"/>
                <a:cs typeface="Arial Black"/>
              </a:rPr>
              <a:t>reNew</a:t>
            </a:r>
            <a:r>
              <a:rPr dirty="0" sz="2700" spc="-295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dirty="0" sz="2700" spc="-285">
                <a:solidFill>
                  <a:srgbClr val="FFFFFF"/>
                </a:solidFill>
                <a:latin typeface="Arial Black"/>
                <a:cs typeface="Arial Black"/>
              </a:rPr>
              <a:t>Mini</a:t>
            </a:r>
            <a:r>
              <a:rPr dirty="0" sz="2700" spc="-295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dirty="0" sz="2700" spc="-445">
                <a:solidFill>
                  <a:srgbClr val="FFFFFF"/>
                </a:solidFill>
                <a:latin typeface="Arial Black"/>
                <a:cs typeface="Arial Black"/>
              </a:rPr>
              <a:t>Cob</a:t>
            </a:r>
            <a:r>
              <a:rPr dirty="0" sz="2700" spc="-295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dirty="0" sz="2700" spc="-530">
                <a:solidFill>
                  <a:srgbClr val="FFFFFF"/>
                </a:solidFill>
                <a:latin typeface="Arial Black"/>
                <a:cs typeface="Arial Black"/>
              </a:rPr>
              <a:t>Rechargeable</a:t>
            </a:r>
            <a:endParaRPr sz="2700">
              <a:latin typeface="Arial Black"/>
              <a:cs typeface="Arial Black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35743" y="6024346"/>
            <a:ext cx="4002404" cy="30378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700" spc="-240">
                <a:solidFill>
                  <a:srgbClr val="FFFFFF"/>
                </a:solidFill>
                <a:latin typeface="Arial Black"/>
                <a:cs typeface="Arial Black"/>
              </a:rPr>
              <a:t>Multi-</a:t>
            </a:r>
            <a:r>
              <a:rPr dirty="0" sz="2700" spc="-560">
                <a:solidFill>
                  <a:srgbClr val="FFFFFF"/>
                </a:solidFill>
                <a:latin typeface="Arial Black"/>
                <a:cs typeface="Arial Black"/>
              </a:rPr>
              <a:t>Use</a:t>
            </a:r>
            <a:r>
              <a:rPr dirty="0" sz="2700" spc="-265">
                <a:solidFill>
                  <a:srgbClr val="FFFFFF"/>
                </a:solidFill>
                <a:latin typeface="Arial Black"/>
                <a:cs typeface="Arial Black"/>
              </a:rPr>
              <a:t> </a:t>
            </a:r>
            <a:r>
              <a:rPr dirty="0" sz="2700" spc="-405">
                <a:solidFill>
                  <a:srgbClr val="FFFFFF"/>
                </a:solidFill>
                <a:latin typeface="Arial Black"/>
                <a:cs typeface="Arial Black"/>
              </a:rPr>
              <a:t>Light</a:t>
            </a:r>
            <a:endParaRPr sz="270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1100"/>
              </a:spcBef>
            </a:pPr>
            <a:r>
              <a:rPr dirty="0" sz="1400" spc="-10">
                <a:solidFill>
                  <a:srgbClr val="414042"/>
                </a:solidFill>
                <a:latin typeface="Arial Black"/>
                <a:cs typeface="Arial Black"/>
              </a:rPr>
              <a:t>FL9008</a:t>
            </a:r>
            <a:endParaRPr sz="1400">
              <a:latin typeface="Arial Black"/>
              <a:cs typeface="Arial Black"/>
            </a:endParaRPr>
          </a:p>
          <a:p>
            <a:pPr marL="12700" marR="5080">
              <a:lnSpc>
                <a:spcPct val="100000"/>
              </a:lnSpc>
              <a:spcBef>
                <a:spcPts val="145"/>
              </a:spcBef>
            </a:pPr>
            <a:r>
              <a:rPr dirty="0" sz="1300" spc="-40">
                <a:solidFill>
                  <a:srgbClr val="414042"/>
                </a:solidFill>
                <a:latin typeface="Gill Sans MT"/>
                <a:cs typeface="Gill Sans MT"/>
              </a:rPr>
              <a:t>Here’s</a:t>
            </a:r>
            <a:r>
              <a:rPr dirty="0" sz="13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10">
                <a:solidFill>
                  <a:srgbClr val="414042"/>
                </a:solidFill>
                <a:latin typeface="Gill Sans MT"/>
                <a:cs typeface="Gill Sans MT"/>
              </a:rPr>
              <a:t>handy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20">
                <a:solidFill>
                  <a:srgbClr val="414042"/>
                </a:solidFill>
                <a:latin typeface="Gill Sans MT"/>
                <a:cs typeface="Gill Sans MT"/>
              </a:rPr>
              <a:t>little</a:t>
            </a:r>
            <a:r>
              <a:rPr dirty="0" sz="13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>
                <a:solidFill>
                  <a:srgbClr val="414042"/>
                </a:solidFill>
                <a:latin typeface="Gill Sans MT"/>
                <a:cs typeface="Gill Sans MT"/>
              </a:rPr>
              <a:t>light.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>
                <a:solidFill>
                  <a:srgbClr val="414042"/>
                </a:solidFill>
                <a:latin typeface="Gill Sans MT"/>
                <a:cs typeface="Gill Sans MT"/>
              </a:rPr>
              <a:t>It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>
                <a:solidFill>
                  <a:srgbClr val="414042"/>
                </a:solidFill>
                <a:latin typeface="Gill Sans MT"/>
                <a:cs typeface="Gill Sans MT"/>
              </a:rPr>
              <a:t>might</a:t>
            </a:r>
            <a:r>
              <a:rPr dirty="0" sz="13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40">
                <a:solidFill>
                  <a:srgbClr val="414042"/>
                </a:solidFill>
                <a:latin typeface="Gill Sans MT"/>
                <a:cs typeface="Gill Sans MT"/>
              </a:rPr>
              <a:t>be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20">
                <a:solidFill>
                  <a:srgbClr val="414042"/>
                </a:solidFill>
                <a:latin typeface="Gill Sans MT"/>
                <a:cs typeface="Gill Sans MT"/>
              </a:rPr>
              <a:t>small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20">
                <a:solidFill>
                  <a:srgbClr val="414042"/>
                </a:solidFill>
                <a:latin typeface="Gill Sans MT"/>
                <a:cs typeface="Gill Sans MT"/>
              </a:rPr>
              <a:t>but</a:t>
            </a:r>
            <a:r>
              <a:rPr dirty="0" sz="13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25">
                <a:solidFill>
                  <a:srgbClr val="414042"/>
                </a:solidFill>
                <a:latin typeface="Gill Sans MT"/>
                <a:cs typeface="Gill Sans MT"/>
              </a:rPr>
              <a:t>it’s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10">
                <a:solidFill>
                  <a:srgbClr val="414042"/>
                </a:solidFill>
                <a:latin typeface="Gill Sans MT"/>
                <a:cs typeface="Gill Sans MT"/>
              </a:rPr>
              <a:t>bright!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25">
                <a:solidFill>
                  <a:srgbClr val="414042"/>
                </a:solidFill>
                <a:latin typeface="Gill Sans MT"/>
                <a:cs typeface="Gill Sans MT"/>
              </a:rPr>
              <a:t>It </a:t>
            </a:r>
            <a:r>
              <a:rPr dirty="0" sz="1300" spc="-20">
                <a:solidFill>
                  <a:srgbClr val="414042"/>
                </a:solidFill>
                <a:latin typeface="Gill Sans MT"/>
                <a:cs typeface="Gill Sans MT"/>
              </a:rPr>
              <a:t>has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110">
                <a:solidFill>
                  <a:srgbClr val="414042"/>
                </a:solidFill>
                <a:latin typeface="Gill Sans MT"/>
                <a:cs typeface="Gill Sans MT"/>
              </a:rPr>
              <a:t>4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10">
                <a:solidFill>
                  <a:srgbClr val="414042"/>
                </a:solidFill>
                <a:latin typeface="Gill Sans MT"/>
                <a:cs typeface="Gill Sans MT"/>
              </a:rPr>
              <a:t>different</a:t>
            </a:r>
            <a:r>
              <a:rPr dirty="0" sz="13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>
                <a:solidFill>
                  <a:srgbClr val="414042"/>
                </a:solidFill>
                <a:latin typeface="Gill Sans MT"/>
                <a:cs typeface="Gill Sans MT"/>
              </a:rPr>
              <a:t>COB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>
                <a:solidFill>
                  <a:srgbClr val="414042"/>
                </a:solidFill>
                <a:latin typeface="Gill Sans MT"/>
                <a:cs typeface="Gill Sans MT"/>
              </a:rPr>
              <a:t>light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35">
                <a:solidFill>
                  <a:srgbClr val="414042"/>
                </a:solidFill>
                <a:latin typeface="Gill Sans MT"/>
                <a:cs typeface="Gill Sans MT"/>
              </a:rPr>
              <a:t>modes:</a:t>
            </a:r>
            <a:r>
              <a:rPr dirty="0" sz="13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>
                <a:solidFill>
                  <a:srgbClr val="414042"/>
                </a:solidFill>
                <a:latin typeface="Gill Sans MT"/>
                <a:cs typeface="Gill Sans MT"/>
              </a:rPr>
              <a:t>100%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20">
                <a:solidFill>
                  <a:srgbClr val="414042"/>
                </a:solidFill>
                <a:latin typeface="Gill Sans MT"/>
                <a:cs typeface="Gill Sans MT"/>
              </a:rPr>
              <a:t>long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30">
                <a:solidFill>
                  <a:srgbClr val="414042"/>
                </a:solidFill>
                <a:latin typeface="Gill Sans MT"/>
                <a:cs typeface="Gill Sans MT"/>
              </a:rPr>
              <a:t>hold,</a:t>
            </a:r>
            <a:r>
              <a:rPr dirty="0" sz="13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55">
                <a:solidFill>
                  <a:srgbClr val="414042"/>
                </a:solidFill>
                <a:latin typeface="Gill Sans MT"/>
                <a:cs typeface="Gill Sans MT"/>
              </a:rPr>
              <a:t>60%,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35">
                <a:solidFill>
                  <a:srgbClr val="414042"/>
                </a:solidFill>
                <a:latin typeface="Gill Sans MT"/>
                <a:cs typeface="Gill Sans MT"/>
              </a:rPr>
              <a:t>30%, </a:t>
            </a:r>
            <a:r>
              <a:rPr dirty="0" sz="1300" spc="-20">
                <a:solidFill>
                  <a:srgbClr val="414042"/>
                </a:solidFill>
                <a:latin typeface="Gill Sans MT"/>
                <a:cs typeface="Gill Sans MT"/>
              </a:rPr>
              <a:t>and</a:t>
            </a:r>
            <a:r>
              <a:rPr dirty="0" sz="13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>
                <a:solidFill>
                  <a:srgbClr val="414042"/>
                </a:solidFill>
                <a:latin typeface="Gill Sans MT"/>
                <a:cs typeface="Gill Sans MT"/>
              </a:rPr>
              <a:t>flashing.</a:t>
            </a:r>
            <a:r>
              <a:rPr dirty="0" sz="13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>
                <a:solidFill>
                  <a:srgbClr val="414042"/>
                </a:solidFill>
                <a:latin typeface="Gill Sans MT"/>
                <a:cs typeface="Gill Sans MT"/>
              </a:rPr>
              <a:t>It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20">
                <a:solidFill>
                  <a:srgbClr val="414042"/>
                </a:solidFill>
                <a:latin typeface="Gill Sans MT"/>
                <a:cs typeface="Gill Sans MT"/>
              </a:rPr>
              <a:t>has</a:t>
            </a:r>
            <a:r>
              <a:rPr dirty="0" sz="13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>
                <a:solidFill>
                  <a:srgbClr val="414042"/>
                </a:solidFill>
                <a:latin typeface="Gill Sans MT"/>
                <a:cs typeface="Gill Sans MT"/>
              </a:rPr>
              <a:t>built-in</a:t>
            </a:r>
            <a:r>
              <a:rPr dirty="0" sz="13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55">
                <a:solidFill>
                  <a:srgbClr val="414042"/>
                </a:solidFill>
                <a:latin typeface="Gill Sans MT"/>
                <a:cs typeface="Gill Sans MT"/>
              </a:rPr>
              <a:t>500mAh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30">
                <a:solidFill>
                  <a:srgbClr val="414042"/>
                </a:solidFill>
                <a:latin typeface="Gill Sans MT"/>
                <a:cs typeface="Gill Sans MT"/>
              </a:rPr>
              <a:t>rechargeable</a:t>
            </a:r>
            <a:r>
              <a:rPr dirty="0" sz="13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10">
                <a:solidFill>
                  <a:srgbClr val="414042"/>
                </a:solidFill>
                <a:latin typeface="Gill Sans MT"/>
                <a:cs typeface="Gill Sans MT"/>
              </a:rPr>
              <a:t>battery </a:t>
            </a:r>
            <a:r>
              <a:rPr dirty="0" sz="1300" spc="-20">
                <a:solidFill>
                  <a:srgbClr val="414042"/>
                </a:solidFill>
                <a:latin typeface="Gill Sans MT"/>
                <a:cs typeface="Gill Sans MT"/>
              </a:rPr>
              <a:t>and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40">
                <a:solidFill>
                  <a:srgbClr val="414042"/>
                </a:solidFill>
                <a:latin typeface="Gill Sans MT"/>
                <a:cs typeface="Gill Sans MT"/>
              </a:rPr>
              <a:t>comes</a:t>
            </a:r>
            <a:r>
              <a:rPr dirty="0" sz="1300" spc="-50">
                <a:solidFill>
                  <a:srgbClr val="414042"/>
                </a:solidFill>
                <a:latin typeface="Gill Sans MT"/>
                <a:cs typeface="Gill Sans MT"/>
              </a:rPr>
              <a:t> with </a:t>
            </a:r>
            <a:r>
              <a:rPr dirty="0" sz="130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10">
                <a:solidFill>
                  <a:srgbClr val="414042"/>
                </a:solidFill>
                <a:latin typeface="Gill Sans MT"/>
                <a:cs typeface="Gill Sans MT"/>
              </a:rPr>
              <a:t>charging</a:t>
            </a:r>
            <a:r>
              <a:rPr dirty="0" sz="1300" spc="-50">
                <a:solidFill>
                  <a:srgbClr val="414042"/>
                </a:solidFill>
                <a:latin typeface="Gill Sans MT"/>
                <a:cs typeface="Gill Sans MT"/>
              </a:rPr>
              <a:t> cord. </a:t>
            </a:r>
            <a:r>
              <a:rPr dirty="0" sz="1300" spc="-10">
                <a:solidFill>
                  <a:srgbClr val="414042"/>
                </a:solidFill>
                <a:latin typeface="Gill Sans MT"/>
                <a:cs typeface="Gill Sans MT"/>
              </a:rPr>
              <a:t>Multiple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45">
                <a:solidFill>
                  <a:srgbClr val="414042"/>
                </a:solidFill>
                <a:latin typeface="Gill Sans MT"/>
                <a:cs typeface="Gill Sans MT"/>
              </a:rPr>
              <a:t>options</a:t>
            </a:r>
            <a:r>
              <a:rPr dirty="0" sz="13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25">
                <a:solidFill>
                  <a:srgbClr val="414042"/>
                </a:solidFill>
                <a:latin typeface="Gill Sans MT"/>
                <a:cs typeface="Gill Sans MT"/>
              </a:rPr>
              <a:t>for</a:t>
            </a:r>
            <a:endParaRPr sz="1300">
              <a:latin typeface="Gill Sans MT"/>
              <a:cs typeface="Gill Sans MT"/>
            </a:endParaRPr>
          </a:p>
          <a:p>
            <a:pPr marL="12700" marR="62230">
              <a:lnSpc>
                <a:spcPct val="100000"/>
              </a:lnSpc>
            </a:pPr>
            <a:r>
              <a:rPr dirty="0" sz="1300">
                <a:solidFill>
                  <a:srgbClr val="414042"/>
                </a:solidFill>
                <a:latin typeface="Gill Sans MT"/>
                <a:cs typeface="Gill Sans MT"/>
              </a:rPr>
              <a:t>hands-</a:t>
            </a:r>
            <a:r>
              <a:rPr dirty="0" sz="1300" spc="-20">
                <a:solidFill>
                  <a:srgbClr val="414042"/>
                </a:solidFill>
                <a:latin typeface="Gill Sans MT"/>
                <a:cs typeface="Gill Sans MT"/>
              </a:rPr>
              <a:t>free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>
                <a:solidFill>
                  <a:srgbClr val="414042"/>
                </a:solidFill>
                <a:latin typeface="Gill Sans MT"/>
                <a:cs typeface="Gill Sans MT"/>
              </a:rPr>
              <a:t>lighting</a:t>
            </a:r>
            <a:r>
              <a:rPr dirty="0" sz="13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25">
                <a:solidFill>
                  <a:srgbClr val="414042"/>
                </a:solidFill>
                <a:latin typeface="Gill Sans MT"/>
                <a:cs typeface="Gill Sans MT"/>
              </a:rPr>
              <a:t>include</a:t>
            </a:r>
            <a:r>
              <a:rPr dirty="0" sz="13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35">
                <a:solidFill>
                  <a:srgbClr val="414042"/>
                </a:solidFill>
                <a:latin typeface="Gill Sans MT"/>
                <a:cs typeface="Gill Sans MT"/>
              </a:rPr>
              <a:t>carabiner,</a:t>
            </a:r>
            <a:r>
              <a:rPr dirty="0" sz="13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3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35">
                <a:solidFill>
                  <a:srgbClr val="414042"/>
                </a:solidFill>
                <a:latin typeface="Gill Sans MT"/>
                <a:cs typeface="Gill Sans MT"/>
              </a:rPr>
              <a:t>strong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20">
                <a:solidFill>
                  <a:srgbClr val="414042"/>
                </a:solidFill>
                <a:latin typeface="Gill Sans MT"/>
                <a:cs typeface="Gill Sans MT"/>
              </a:rPr>
              <a:t>back</a:t>
            </a:r>
            <a:r>
              <a:rPr dirty="0" sz="13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10">
                <a:solidFill>
                  <a:srgbClr val="414042"/>
                </a:solidFill>
                <a:latin typeface="Gill Sans MT"/>
                <a:cs typeface="Gill Sans MT"/>
              </a:rPr>
              <a:t>magnet, </a:t>
            </a:r>
            <a:r>
              <a:rPr dirty="0" sz="1300" spc="-20">
                <a:solidFill>
                  <a:srgbClr val="414042"/>
                </a:solidFill>
                <a:latin typeface="Gill Sans MT"/>
                <a:cs typeface="Gill Sans MT"/>
              </a:rPr>
              <a:t>and</a:t>
            </a:r>
            <a:r>
              <a:rPr dirty="0" sz="1300" spc="-6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>
                <a:solidFill>
                  <a:srgbClr val="414042"/>
                </a:solidFill>
                <a:latin typeface="Gill Sans MT"/>
                <a:cs typeface="Gill Sans MT"/>
              </a:rPr>
              <a:t>a</a:t>
            </a:r>
            <a:r>
              <a:rPr dirty="0" sz="1300" spc="-6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10">
                <a:solidFill>
                  <a:srgbClr val="414042"/>
                </a:solidFill>
                <a:latin typeface="Gill Sans MT"/>
                <a:cs typeface="Gill Sans MT"/>
              </a:rPr>
              <a:t>fold-out</a:t>
            </a:r>
            <a:r>
              <a:rPr dirty="0" sz="1300" spc="-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10">
                <a:solidFill>
                  <a:srgbClr val="414042"/>
                </a:solidFill>
                <a:latin typeface="Gill Sans MT"/>
                <a:cs typeface="Gill Sans MT"/>
              </a:rPr>
              <a:t>easel.</a:t>
            </a:r>
            <a:endParaRPr sz="1300">
              <a:latin typeface="Gill Sans MT"/>
              <a:cs typeface="Gill Sans MT"/>
            </a:endParaRPr>
          </a:p>
          <a:p>
            <a:pPr marL="165100" indent="-152400">
              <a:lnSpc>
                <a:spcPct val="100000"/>
              </a:lnSpc>
              <a:spcBef>
                <a:spcPts val="1230"/>
              </a:spcBef>
              <a:buChar char="•"/>
              <a:tabLst>
                <a:tab pos="165100" algn="l"/>
              </a:tabLst>
            </a:pPr>
            <a:r>
              <a:rPr dirty="0" sz="1300" spc="-30">
                <a:solidFill>
                  <a:srgbClr val="414042"/>
                </a:solidFill>
                <a:latin typeface="Gill Sans MT"/>
                <a:cs typeface="Gill Sans MT"/>
              </a:rPr>
              <a:t>Compact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>
                <a:solidFill>
                  <a:srgbClr val="414042"/>
                </a:solidFill>
                <a:latin typeface="Gill Sans MT"/>
                <a:cs typeface="Gill Sans MT"/>
              </a:rPr>
              <a:t>COB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>
                <a:solidFill>
                  <a:srgbClr val="414042"/>
                </a:solidFill>
                <a:latin typeface="Gill Sans MT"/>
                <a:cs typeface="Gill Sans MT"/>
              </a:rPr>
              <a:t>multi-use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>
                <a:solidFill>
                  <a:srgbClr val="414042"/>
                </a:solidFill>
                <a:latin typeface="Gill Sans MT"/>
                <a:cs typeface="Gill Sans MT"/>
              </a:rPr>
              <a:t>light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35">
                <a:solidFill>
                  <a:srgbClr val="414042"/>
                </a:solidFill>
                <a:latin typeface="Gill Sans MT"/>
                <a:cs typeface="Gill Sans MT"/>
              </a:rPr>
              <a:t>with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25">
                <a:solidFill>
                  <a:srgbClr val="414042"/>
                </a:solidFill>
                <a:latin typeface="Gill Sans MT"/>
                <a:cs typeface="Gill Sans MT"/>
              </a:rPr>
              <a:t>bottle</a:t>
            </a:r>
            <a:r>
              <a:rPr dirty="0" sz="1300" spc="-5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10">
                <a:solidFill>
                  <a:srgbClr val="414042"/>
                </a:solidFill>
                <a:latin typeface="Gill Sans MT"/>
                <a:cs typeface="Gill Sans MT"/>
              </a:rPr>
              <a:t>opener</a:t>
            </a:r>
            <a:endParaRPr sz="1300">
              <a:latin typeface="Gill Sans MT"/>
              <a:cs typeface="Gill Sans MT"/>
            </a:endParaRPr>
          </a:p>
          <a:p>
            <a:pPr marL="165100" indent="-152400">
              <a:lnSpc>
                <a:spcPct val="100000"/>
              </a:lnSpc>
              <a:spcBef>
                <a:spcPts val="240"/>
              </a:spcBef>
              <a:buChar char="•"/>
              <a:tabLst>
                <a:tab pos="165100" algn="l"/>
              </a:tabLst>
            </a:pPr>
            <a:r>
              <a:rPr dirty="0" sz="1300">
                <a:solidFill>
                  <a:srgbClr val="414042"/>
                </a:solidFill>
                <a:latin typeface="Gill Sans MT"/>
                <a:cs typeface="Gill Sans MT"/>
              </a:rPr>
              <a:t>Built</a:t>
            </a:r>
            <a:r>
              <a:rPr dirty="0" sz="13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>
                <a:solidFill>
                  <a:srgbClr val="414042"/>
                </a:solidFill>
                <a:latin typeface="Gill Sans MT"/>
                <a:cs typeface="Gill Sans MT"/>
              </a:rPr>
              <a:t>in</a:t>
            </a:r>
            <a:r>
              <a:rPr dirty="0" sz="13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55">
                <a:solidFill>
                  <a:srgbClr val="414042"/>
                </a:solidFill>
                <a:latin typeface="Gill Sans MT"/>
                <a:cs typeface="Gill Sans MT"/>
              </a:rPr>
              <a:t>500mAh</a:t>
            </a:r>
            <a:r>
              <a:rPr dirty="0" sz="13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30">
                <a:solidFill>
                  <a:srgbClr val="414042"/>
                </a:solidFill>
                <a:latin typeface="Gill Sans MT"/>
                <a:cs typeface="Gill Sans MT"/>
              </a:rPr>
              <a:t>rechargeable</a:t>
            </a:r>
            <a:r>
              <a:rPr dirty="0" sz="1300" spc="-4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10">
                <a:solidFill>
                  <a:srgbClr val="414042"/>
                </a:solidFill>
                <a:latin typeface="Gill Sans MT"/>
                <a:cs typeface="Gill Sans MT"/>
              </a:rPr>
              <a:t>battery</a:t>
            </a:r>
            <a:endParaRPr sz="1300">
              <a:latin typeface="Gill Sans MT"/>
              <a:cs typeface="Gill Sans MT"/>
            </a:endParaRPr>
          </a:p>
          <a:p>
            <a:pPr marL="165100" indent="-152400">
              <a:lnSpc>
                <a:spcPct val="100000"/>
              </a:lnSpc>
              <a:spcBef>
                <a:spcPts val="240"/>
              </a:spcBef>
              <a:buChar char="•"/>
              <a:tabLst>
                <a:tab pos="165100" algn="l"/>
              </a:tabLst>
            </a:pPr>
            <a:r>
              <a:rPr dirty="0" sz="1300" spc="-30">
                <a:solidFill>
                  <a:srgbClr val="414042"/>
                </a:solidFill>
                <a:latin typeface="Gill Sans MT"/>
                <a:cs typeface="Gill Sans MT"/>
              </a:rPr>
              <a:t>Four</a:t>
            </a:r>
            <a:r>
              <a:rPr dirty="0" sz="13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>
                <a:solidFill>
                  <a:srgbClr val="414042"/>
                </a:solidFill>
                <a:latin typeface="Gill Sans MT"/>
                <a:cs typeface="Gill Sans MT"/>
              </a:rPr>
              <a:t>light</a:t>
            </a:r>
            <a:r>
              <a:rPr dirty="0" sz="13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35">
                <a:solidFill>
                  <a:srgbClr val="414042"/>
                </a:solidFill>
                <a:latin typeface="Gill Sans MT"/>
                <a:cs typeface="Gill Sans MT"/>
              </a:rPr>
              <a:t>modes,</a:t>
            </a:r>
            <a:r>
              <a:rPr dirty="0" sz="13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>
                <a:solidFill>
                  <a:srgbClr val="414042"/>
                </a:solidFill>
                <a:latin typeface="Gill Sans MT"/>
                <a:cs typeface="Gill Sans MT"/>
              </a:rPr>
              <a:t>100%</a:t>
            </a:r>
            <a:r>
              <a:rPr dirty="0" sz="13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20">
                <a:solidFill>
                  <a:srgbClr val="414042"/>
                </a:solidFill>
                <a:latin typeface="Gill Sans MT"/>
                <a:cs typeface="Gill Sans MT"/>
              </a:rPr>
              <a:t>long</a:t>
            </a:r>
            <a:r>
              <a:rPr dirty="0" sz="13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20">
                <a:solidFill>
                  <a:srgbClr val="414042"/>
                </a:solidFill>
                <a:latin typeface="Gill Sans MT"/>
                <a:cs typeface="Gill Sans MT"/>
              </a:rPr>
              <a:t>hold,</a:t>
            </a:r>
            <a:r>
              <a:rPr dirty="0" sz="13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60">
                <a:solidFill>
                  <a:srgbClr val="414042"/>
                </a:solidFill>
                <a:latin typeface="Gill Sans MT"/>
                <a:cs typeface="Gill Sans MT"/>
              </a:rPr>
              <a:t>60%,</a:t>
            </a:r>
            <a:r>
              <a:rPr dirty="0" sz="1300" spc="-45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65">
                <a:solidFill>
                  <a:srgbClr val="414042"/>
                </a:solidFill>
                <a:latin typeface="Gill Sans MT"/>
                <a:cs typeface="Gill Sans MT"/>
              </a:rPr>
              <a:t>30%</a:t>
            </a:r>
            <a:r>
              <a:rPr dirty="0" sz="13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10">
                <a:solidFill>
                  <a:srgbClr val="414042"/>
                </a:solidFill>
                <a:latin typeface="Gill Sans MT"/>
                <a:cs typeface="Gill Sans MT"/>
              </a:rPr>
              <a:t>and</a:t>
            </a:r>
            <a:r>
              <a:rPr dirty="0" sz="1300" spc="-5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10">
                <a:solidFill>
                  <a:srgbClr val="414042"/>
                </a:solidFill>
                <a:latin typeface="Gill Sans MT"/>
                <a:cs typeface="Gill Sans MT"/>
              </a:rPr>
              <a:t>flashing</a:t>
            </a:r>
            <a:endParaRPr sz="1300">
              <a:latin typeface="Gill Sans MT"/>
              <a:cs typeface="Gill Sans MT"/>
            </a:endParaRPr>
          </a:p>
          <a:p>
            <a:pPr marL="165100" indent="-152400">
              <a:lnSpc>
                <a:spcPct val="100000"/>
              </a:lnSpc>
              <a:spcBef>
                <a:spcPts val="240"/>
              </a:spcBef>
              <a:buChar char="•"/>
              <a:tabLst>
                <a:tab pos="165100" algn="l"/>
              </a:tabLst>
            </a:pPr>
            <a:r>
              <a:rPr dirty="0" sz="1300">
                <a:solidFill>
                  <a:srgbClr val="414042"/>
                </a:solidFill>
                <a:latin typeface="Gill Sans MT"/>
                <a:cs typeface="Gill Sans MT"/>
              </a:rPr>
              <a:t>ANSI</a:t>
            </a:r>
            <a:r>
              <a:rPr dirty="0" sz="1300" spc="60">
                <a:solidFill>
                  <a:srgbClr val="414042"/>
                </a:solidFill>
                <a:latin typeface="Gill Sans MT"/>
                <a:cs typeface="Gill Sans MT"/>
              </a:rPr>
              <a:t> </a:t>
            </a:r>
            <a:r>
              <a:rPr dirty="0" sz="1300" spc="-10">
                <a:solidFill>
                  <a:srgbClr val="414042"/>
                </a:solidFill>
                <a:latin typeface="Gill Sans MT"/>
                <a:cs typeface="Gill Sans MT"/>
              </a:rPr>
              <a:t>certified</a:t>
            </a:r>
            <a:endParaRPr sz="1300">
              <a:latin typeface="Gill Sans MT"/>
              <a:cs typeface="Gill Sans MT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4596384" y="5659418"/>
            <a:ext cx="2862580" cy="3737610"/>
            <a:chOff x="4596384" y="5659418"/>
            <a:chExt cx="2862580" cy="3737610"/>
          </a:xfrm>
        </p:grpSpPr>
        <p:sp>
          <p:nvSpPr>
            <p:cNvPr id="5" name="object 5" descr=""/>
            <p:cNvSpPr/>
            <p:nvPr/>
          </p:nvSpPr>
          <p:spPr>
            <a:xfrm>
              <a:off x="4756383" y="5722918"/>
              <a:ext cx="2540000" cy="285750"/>
            </a:xfrm>
            <a:custGeom>
              <a:avLst/>
              <a:gdLst/>
              <a:ahLst/>
              <a:cxnLst/>
              <a:rect l="l" t="t" r="r" b="b"/>
              <a:pathLst>
                <a:path w="2540000" h="285750">
                  <a:moveTo>
                    <a:pt x="2540000" y="285584"/>
                  </a:moveTo>
                  <a:lnTo>
                    <a:pt x="2540000" y="0"/>
                  </a:lnTo>
                  <a:lnTo>
                    <a:pt x="0" y="0"/>
                  </a:lnTo>
                  <a:lnTo>
                    <a:pt x="0" y="285584"/>
                  </a:lnTo>
                </a:path>
              </a:pathLst>
            </a:custGeom>
            <a:ln w="127000">
              <a:solidFill>
                <a:srgbClr val="17BBE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4756383" y="8675829"/>
              <a:ext cx="2540000" cy="285750"/>
            </a:xfrm>
            <a:custGeom>
              <a:avLst/>
              <a:gdLst/>
              <a:ahLst/>
              <a:cxnLst/>
              <a:rect l="l" t="t" r="r" b="b"/>
              <a:pathLst>
                <a:path w="2540000" h="285750">
                  <a:moveTo>
                    <a:pt x="0" y="0"/>
                  </a:moveTo>
                  <a:lnTo>
                    <a:pt x="0" y="285584"/>
                  </a:lnTo>
                  <a:lnTo>
                    <a:pt x="2540000" y="285584"/>
                  </a:lnTo>
                  <a:lnTo>
                    <a:pt x="2540000" y="0"/>
                  </a:lnTo>
                </a:path>
              </a:pathLst>
            </a:custGeom>
            <a:ln w="127000">
              <a:solidFill>
                <a:srgbClr val="17BBED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96384" y="5821679"/>
              <a:ext cx="2862071" cy="3575303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4977879" y="5949162"/>
              <a:ext cx="2097405" cy="2811780"/>
            </a:xfrm>
            <a:custGeom>
              <a:avLst/>
              <a:gdLst/>
              <a:ahLst/>
              <a:cxnLst/>
              <a:rect l="l" t="t" r="r" b="b"/>
              <a:pathLst>
                <a:path w="2097404" h="2811779">
                  <a:moveTo>
                    <a:pt x="2097011" y="0"/>
                  </a:moveTo>
                  <a:lnTo>
                    <a:pt x="0" y="0"/>
                  </a:lnTo>
                  <a:lnTo>
                    <a:pt x="0" y="2811551"/>
                  </a:lnTo>
                  <a:lnTo>
                    <a:pt x="2097011" y="2811551"/>
                  </a:lnTo>
                  <a:lnTo>
                    <a:pt x="209701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17820" y="6310210"/>
              <a:ext cx="2017623" cy="2089467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FL9008_Evergreen</dc:title>
  <dcterms:created xsi:type="dcterms:W3CDTF">2024-03-16T13:27:56Z</dcterms:created>
  <dcterms:modified xsi:type="dcterms:W3CDTF">2024-03-16T13:27:56Z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2023-07-11T00:00:00Z</vt:filetime>
  </property>
  <property fmtid="{D5CDD505-2E9C-101B-9397-08002B2CF9AE}" pid="3" name="Creator">
    <vt:lpwstr>Adobe Illustrator 27.7 (Windows)</vt:lpwstr>
  </property>
  <property fmtid="{D5CDD505-2E9C-101B-9397-08002B2CF9AE}" pid="4" name="LastSaved">
    <vt:filetime>2024-03-16T00:00:00Z</vt:filetime>
  </property>
  <property fmtid="{D5CDD505-2E9C-101B-9397-08002B2CF9AE}" pid="5" name="Producer">
    <vt:lpwstr>Adobe PDF library 17.00</vt:lpwstr>
  </property>
</Properties>
</file>