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254000" y="5788596"/>
                </a:lnTo>
                <a:lnTo>
                  <a:pt x="254000" y="4881816"/>
                </a:lnTo>
                <a:lnTo>
                  <a:pt x="0" y="4881816"/>
                </a:lnTo>
                <a:lnTo>
                  <a:pt x="0" y="5788596"/>
                </a:lnTo>
                <a:lnTo>
                  <a:pt x="0" y="5829300"/>
                </a:lnTo>
                <a:lnTo>
                  <a:pt x="0" y="6042596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6042596"/>
                </a:lnTo>
                <a:lnTo>
                  <a:pt x="7772400" y="5829300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1005840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96763" y="6442621"/>
            <a:ext cx="697484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b="1">
                <a:solidFill>
                  <a:srgbClr val="414042"/>
                </a:solidFill>
                <a:latin typeface="Arial Narrow"/>
                <a:cs typeface="Arial Narrow"/>
              </a:rPr>
              <a:t>Renew</a:t>
            </a:r>
            <a:r>
              <a:rPr dirty="0" sz="3500" spc="15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b="1">
                <a:solidFill>
                  <a:srgbClr val="414042"/>
                </a:solidFill>
                <a:latin typeface="Arial Narrow"/>
                <a:cs typeface="Arial Narrow"/>
              </a:rPr>
              <a:t>Slender</a:t>
            </a:r>
            <a:r>
              <a:rPr dirty="0" sz="3500" spc="15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spc="-25" b="1">
                <a:solidFill>
                  <a:srgbClr val="414042"/>
                </a:solidFill>
                <a:latin typeface="Arial Narrow"/>
                <a:cs typeface="Arial Narrow"/>
              </a:rPr>
              <a:t>Rechargeable</a:t>
            </a:r>
            <a:r>
              <a:rPr dirty="0" sz="3500" spc="15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b="1">
                <a:solidFill>
                  <a:srgbClr val="414042"/>
                </a:solidFill>
                <a:latin typeface="Arial Narrow"/>
                <a:cs typeface="Arial Narrow"/>
              </a:rPr>
              <a:t>Cob</a:t>
            </a:r>
            <a:r>
              <a:rPr dirty="0" sz="3500" spc="15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spc="35" b="1">
                <a:solidFill>
                  <a:srgbClr val="414042"/>
                </a:solidFill>
                <a:latin typeface="Arial Narrow"/>
                <a:cs typeface="Arial Narrow"/>
              </a:rPr>
              <a:t>Light</a:t>
            </a:r>
            <a:endParaRPr sz="3500">
              <a:latin typeface="Arial Narrow"/>
              <a:cs typeface="Arial Narrow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5743" y="7003033"/>
            <a:ext cx="4765040" cy="1986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BL211C</a:t>
            </a:r>
            <a:endParaRPr sz="1100">
              <a:latin typeface="Gill Sans MT"/>
              <a:cs typeface="Gill Sans MT"/>
            </a:endParaRPr>
          </a:p>
          <a:p>
            <a:pPr marL="12700" marR="5080">
              <a:lnSpc>
                <a:spcPct val="100000"/>
              </a:lnSpc>
            </a:pP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Simplicity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meets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impact: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8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Renew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Slender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Rechargeable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Cob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Light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features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lightweight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aluminum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body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offers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bright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COB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white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light,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red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light,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red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strobe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functions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for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different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lighting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needs.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8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press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hold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function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enable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users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adjust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white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light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intensity.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It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comes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multiple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options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for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hands-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free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use,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such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as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belt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clip,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hanging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hole,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magnet.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Comes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with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rechargeable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Lithium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battery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Micro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USB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charging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cable</a:t>
            </a:r>
            <a:endParaRPr sz="1100">
              <a:latin typeface="Gill Sans MT"/>
              <a:cs typeface="Gill Sans MT"/>
            </a:endParaRPr>
          </a:p>
          <a:p>
            <a:pPr marL="212725" indent="-109220">
              <a:lnSpc>
                <a:spcPct val="100000"/>
              </a:lnSpc>
              <a:spcBef>
                <a:spcPts val="920"/>
              </a:spcBef>
              <a:buChar char="•"/>
              <a:tabLst>
                <a:tab pos="212725" algn="l"/>
              </a:tabLst>
            </a:pP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Clearly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great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rain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tracking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choice!</a:t>
            </a:r>
            <a:endParaRPr sz="1100">
              <a:latin typeface="Gill Sans MT"/>
              <a:cs typeface="Gill Sans MT"/>
            </a:endParaRPr>
          </a:p>
          <a:p>
            <a:pPr marL="212725" indent="-109220">
              <a:lnSpc>
                <a:spcPct val="100000"/>
              </a:lnSpc>
              <a:buChar char="•"/>
              <a:tabLst>
                <a:tab pos="212725" algn="l"/>
              </a:tabLst>
            </a:pP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Perfect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for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any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gardener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80">
                <a:solidFill>
                  <a:srgbClr val="414042"/>
                </a:solidFill>
                <a:latin typeface="Gill Sans MT"/>
                <a:cs typeface="Gill Sans MT"/>
              </a:rPr>
              <a:t>or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farmer</a:t>
            </a:r>
            <a:endParaRPr sz="1100">
              <a:latin typeface="Gill Sans MT"/>
              <a:cs typeface="Gill Sans MT"/>
            </a:endParaRPr>
          </a:p>
          <a:p>
            <a:pPr marL="212725" indent="-109220">
              <a:lnSpc>
                <a:spcPct val="100000"/>
              </a:lnSpc>
              <a:buChar char="•"/>
              <a:tabLst>
                <a:tab pos="212725" algn="l"/>
              </a:tabLst>
            </a:pP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Magnified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lines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track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up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90">
                <a:solidFill>
                  <a:srgbClr val="414042"/>
                </a:solidFill>
                <a:latin typeface="Gill Sans MT"/>
                <a:cs typeface="Gill Sans MT"/>
              </a:rPr>
              <a:t>4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inches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of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rain</a:t>
            </a:r>
            <a:endParaRPr sz="1100">
              <a:latin typeface="Gill Sans MT"/>
              <a:cs typeface="Gill Sans MT"/>
            </a:endParaRPr>
          </a:p>
          <a:p>
            <a:pPr marL="212725" indent="-109220">
              <a:lnSpc>
                <a:spcPct val="100000"/>
              </a:lnSpc>
              <a:buChar char="•"/>
              <a:tabLst>
                <a:tab pos="212725" algn="l"/>
              </a:tabLst>
            </a:pP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Tapered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design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has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stake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built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in!</a:t>
            </a:r>
            <a:endParaRPr sz="1100">
              <a:latin typeface="Gill Sans MT"/>
              <a:cs typeface="Gill Sans MT"/>
            </a:endParaRPr>
          </a:p>
          <a:p>
            <a:pPr marL="212725" indent="-109220">
              <a:lnSpc>
                <a:spcPct val="100000"/>
              </a:lnSpc>
              <a:buChar char="•"/>
              <a:tabLst>
                <a:tab pos="212725" algn="l"/>
              </a:tabLst>
            </a:pP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Silk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screened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imprint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standard</a:t>
            </a:r>
            <a:endParaRPr sz="1100">
              <a:latin typeface="Gill Sans MT"/>
              <a:cs typeface="Gill Sans MT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255015" y="239039"/>
            <a:ext cx="7262495" cy="9003665"/>
            <a:chOff x="255015" y="239039"/>
            <a:chExt cx="7262495" cy="9003665"/>
          </a:xfrm>
        </p:grpSpPr>
        <p:sp>
          <p:nvSpPr>
            <p:cNvPr id="5" name="object 5" descr=""/>
            <p:cNvSpPr/>
            <p:nvPr/>
          </p:nvSpPr>
          <p:spPr>
            <a:xfrm>
              <a:off x="5373711" y="7158209"/>
              <a:ext cx="1693545" cy="190500"/>
            </a:xfrm>
            <a:custGeom>
              <a:avLst/>
              <a:gdLst/>
              <a:ahLst/>
              <a:cxnLst/>
              <a:rect l="l" t="t" r="r" b="b"/>
              <a:pathLst>
                <a:path w="1693545" h="190500">
                  <a:moveTo>
                    <a:pt x="1693087" y="190360"/>
                  </a:moveTo>
                  <a:lnTo>
                    <a:pt x="1693087" y="0"/>
                  </a:lnTo>
                  <a:lnTo>
                    <a:pt x="0" y="0"/>
                  </a:lnTo>
                  <a:lnTo>
                    <a:pt x="0" y="190360"/>
                  </a:lnTo>
                </a:path>
              </a:pathLst>
            </a:custGeom>
            <a:ln w="84658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373710" y="9009961"/>
              <a:ext cx="1693545" cy="190500"/>
            </a:xfrm>
            <a:custGeom>
              <a:avLst/>
              <a:gdLst/>
              <a:ahLst/>
              <a:cxnLst/>
              <a:rect l="l" t="t" r="r" b="b"/>
              <a:pathLst>
                <a:path w="1693545" h="190500">
                  <a:moveTo>
                    <a:pt x="0" y="0"/>
                  </a:moveTo>
                  <a:lnTo>
                    <a:pt x="0" y="190360"/>
                  </a:lnTo>
                  <a:lnTo>
                    <a:pt x="1693087" y="190360"/>
                  </a:lnTo>
                  <a:lnTo>
                    <a:pt x="1693087" y="0"/>
                  </a:lnTo>
                </a:path>
              </a:pathLst>
            </a:custGeom>
            <a:ln w="84658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5015" y="239039"/>
              <a:ext cx="7262368" cy="612123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5653" y="7234440"/>
              <a:ext cx="1046391" cy="190648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Debco_BL211C_CFPF</dc:title>
  <dcterms:created xsi:type="dcterms:W3CDTF">2024-03-16T13:15:32Z</dcterms:created>
  <dcterms:modified xsi:type="dcterms:W3CDTF">2024-03-16T13:15:32Z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2024-01-11T00:00:00Z</vt:filetime>
  </property>
  <property fmtid="{D5CDD505-2E9C-101B-9397-08002B2CF9AE}" pid="3" name="Creator">
    <vt:lpwstr>Adobe Illustrator 28.1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