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54000"/>
            <a:ext cx="7772400" cy="5534660"/>
          </a:xfrm>
          <a:custGeom>
            <a:avLst/>
            <a:gdLst/>
            <a:ahLst/>
            <a:cxnLst/>
            <a:rect l="l" t="t" r="r" b="b"/>
            <a:pathLst>
              <a:path w="7772400" h="5534660">
                <a:moveTo>
                  <a:pt x="0" y="5534590"/>
                </a:moveTo>
                <a:lnTo>
                  <a:pt x="7772400" y="5534590"/>
                </a:lnTo>
                <a:lnTo>
                  <a:pt x="7772400" y="0"/>
                </a:lnTo>
                <a:lnTo>
                  <a:pt x="0" y="0"/>
                </a:lnTo>
                <a:lnTo>
                  <a:pt x="0" y="5534590"/>
                </a:lnTo>
                <a:close/>
              </a:path>
            </a:pathLst>
          </a:custGeom>
          <a:solidFill>
            <a:srgbClr val="17BB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7772400" cy="10058400"/>
          </a:xfrm>
          <a:custGeom>
            <a:avLst/>
            <a:gdLst/>
            <a:ahLst/>
            <a:cxnLst/>
            <a:rect l="l" t="t" r="r" b="b"/>
            <a:pathLst>
              <a:path w="7772400" h="10058400">
                <a:moveTo>
                  <a:pt x="7772400" y="4881816"/>
                </a:moveTo>
                <a:lnTo>
                  <a:pt x="7518400" y="4881816"/>
                </a:lnTo>
                <a:lnTo>
                  <a:pt x="7518400" y="5788596"/>
                </a:lnTo>
                <a:lnTo>
                  <a:pt x="254000" y="5788596"/>
                </a:lnTo>
                <a:lnTo>
                  <a:pt x="254000" y="4881816"/>
                </a:lnTo>
                <a:lnTo>
                  <a:pt x="0" y="4881816"/>
                </a:lnTo>
                <a:lnTo>
                  <a:pt x="0" y="5788596"/>
                </a:lnTo>
                <a:lnTo>
                  <a:pt x="0" y="5829300"/>
                </a:lnTo>
                <a:lnTo>
                  <a:pt x="0" y="6042596"/>
                </a:lnTo>
                <a:lnTo>
                  <a:pt x="0" y="10058400"/>
                </a:lnTo>
                <a:lnTo>
                  <a:pt x="7772400" y="10058400"/>
                </a:lnTo>
                <a:lnTo>
                  <a:pt x="7772400" y="6042596"/>
                </a:lnTo>
                <a:lnTo>
                  <a:pt x="7772400" y="5829300"/>
                </a:lnTo>
                <a:lnTo>
                  <a:pt x="7772400" y="5788596"/>
                </a:lnTo>
                <a:lnTo>
                  <a:pt x="7772400" y="4881816"/>
                </a:lnTo>
                <a:close/>
              </a:path>
              <a:path w="7772400" h="10058400">
                <a:moveTo>
                  <a:pt x="7772400" y="0"/>
                </a:moveTo>
                <a:lnTo>
                  <a:pt x="0" y="0"/>
                </a:lnTo>
                <a:lnTo>
                  <a:pt x="0" y="254000"/>
                </a:lnTo>
                <a:lnTo>
                  <a:pt x="0" y="1160780"/>
                </a:lnTo>
                <a:lnTo>
                  <a:pt x="254000" y="1160780"/>
                </a:lnTo>
                <a:lnTo>
                  <a:pt x="254000" y="254000"/>
                </a:lnTo>
                <a:lnTo>
                  <a:pt x="7518400" y="254000"/>
                </a:lnTo>
                <a:lnTo>
                  <a:pt x="7518400" y="1160780"/>
                </a:lnTo>
                <a:lnTo>
                  <a:pt x="7772400" y="1160780"/>
                </a:lnTo>
                <a:lnTo>
                  <a:pt x="7772400" y="254000"/>
                </a:lnTo>
                <a:lnTo>
                  <a:pt x="77724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96763" y="6588596"/>
            <a:ext cx="475043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500" b="1">
                <a:solidFill>
                  <a:srgbClr val="414042"/>
                </a:solidFill>
                <a:latin typeface="Calibri"/>
                <a:cs typeface="Calibri"/>
              </a:rPr>
              <a:t>4"</a:t>
            </a:r>
            <a:r>
              <a:rPr dirty="0" sz="3500" spc="-30" b="1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3500" spc="-20" b="1">
                <a:solidFill>
                  <a:srgbClr val="414042"/>
                </a:solidFill>
                <a:latin typeface="Calibri"/>
                <a:cs typeface="Calibri"/>
              </a:rPr>
              <a:t>Magnifying</a:t>
            </a:r>
            <a:r>
              <a:rPr dirty="0" sz="3500" spc="-25" b="1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3500" b="1">
                <a:solidFill>
                  <a:srgbClr val="414042"/>
                </a:solidFill>
                <a:latin typeface="Calibri"/>
                <a:cs typeface="Calibri"/>
              </a:rPr>
              <a:t>Rain</a:t>
            </a:r>
            <a:r>
              <a:rPr dirty="0" sz="3500" spc="-25" b="1">
                <a:solidFill>
                  <a:srgbClr val="414042"/>
                </a:solidFill>
                <a:latin typeface="Calibri"/>
                <a:cs typeface="Calibri"/>
              </a:rPr>
              <a:t> </a:t>
            </a:r>
            <a:r>
              <a:rPr dirty="0" sz="3500" spc="-45" b="1">
                <a:solidFill>
                  <a:srgbClr val="414042"/>
                </a:solidFill>
                <a:latin typeface="Calibri"/>
                <a:cs typeface="Calibri"/>
              </a:rPr>
              <a:t>Gauge</a:t>
            </a:r>
            <a:endParaRPr sz="35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35743" y="7163023"/>
            <a:ext cx="4605655" cy="1722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BGP247</a:t>
            </a:r>
            <a:endParaRPr sz="1100">
              <a:latin typeface="Gill Sans MT"/>
              <a:cs typeface="Gill Sans MT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sz="1100" spc="-5">
                <a:solidFill>
                  <a:srgbClr val="414042"/>
                </a:solidFill>
                <a:latin typeface="Gill Sans MT"/>
                <a:cs typeface="Gill Sans MT"/>
              </a:rPr>
              <a:t>Magnifying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rain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gaug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e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helps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you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read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rainfall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amount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easily.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Designed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for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water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to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5">
                <a:solidFill>
                  <a:srgbClr val="414042"/>
                </a:solidFill>
                <a:latin typeface="Gill Sans MT"/>
                <a:cs typeface="Gill Sans MT"/>
              </a:rPr>
              <a:t>magnify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numbers,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it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measures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rain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fall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events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up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to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5">
                <a:solidFill>
                  <a:srgbClr val="414042"/>
                </a:solidFill>
                <a:latin typeface="Gill Sans MT"/>
                <a:cs typeface="Gill Sans MT"/>
              </a:rPr>
              <a:t>4"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it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is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made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with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polystyrene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material.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80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tapered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point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can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be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inserted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into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ground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95">
                <a:solidFill>
                  <a:srgbClr val="414042"/>
                </a:solidFill>
                <a:latin typeface="Gill Sans MT"/>
                <a:cs typeface="Gill Sans MT"/>
              </a:rPr>
              <a:t>or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it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can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be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mounted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to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5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post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95">
                <a:solidFill>
                  <a:srgbClr val="414042"/>
                </a:solidFill>
                <a:latin typeface="Gill Sans MT"/>
                <a:cs typeface="Gill Sans MT"/>
              </a:rPr>
              <a:t>or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deck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with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your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90">
                <a:solidFill>
                  <a:srgbClr val="414042"/>
                </a:solidFill>
                <a:latin typeface="Gill Sans MT"/>
                <a:cs typeface="Gill Sans MT"/>
              </a:rPr>
              <a:t>own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65">
                <a:solidFill>
                  <a:srgbClr val="414042"/>
                </a:solidFill>
                <a:latin typeface="Gill Sans MT"/>
                <a:cs typeface="Gill Sans MT"/>
              </a:rPr>
              <a:t>screws.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Reverse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imprint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80">
                <a:solidFill>
                  <a:srgbClr val="414042"/>
                </a:solidFill>
                <a:latin typeface="Gill Sans MT"/>
                <a:cs typeface="Gill Sans MT"/>
              </a:rPr>
              <a:t>shows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through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50">
                <a:solidFill>
                  <a:srgbClr val="414042"/>
                </a:solidFill>
                <a:latin typeface="Gill Sans MT"/>
                <a:cs typeface="Gill Sans MT"/>
              </a:rPr>
              <a:t>clear</a:t>
            </a:r>
            <a:r>
              <a:rPr dirty="0" sz="1100" spc="-11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plastic.</a:t>
            </a:r>
            <a:endParaRPr sz="11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4"/>
              </a:spcBef>
            </a:pPr>
            <a:endParaRPr sz="1100">
              <a:latin typeface="Gill Sans MT"/>
              <a:cs typeface="Gill Sans MT"/>
            </a:endParaRPr>
          </a:p>
          <a:p>
            <a:pPr marL="160655" indent="-109220">
              <a:lnSpc>
                <a:spcPct val="100000"/>
              </a:lnSpc>
              <a:buChar char="•"/>
              <a:tabLst>
                <a:tab pos="160655" algn="l"/>
              </a:tabLst>
            </a:pP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Clearly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great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rain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tracking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choice!</a:t>
            </a:r>
            <a:endParaRPr sz="1100">
              <a:latin typeface="Gill Sans MT"/>
              <a:cs typeface="Gill Sans MT"/>
            </a:endParaRPr>
          </a:p>
          <a:p>
            <a:pPr marL="160655" indent="-109220">
              <a:lnSpc>
                <a:spcPct val="100000"/>
              </a:lnSpc>
              <a:buChar char="•"/>
              <a:tabLst>
                <a:tab pos="160655" algn="l"/>
              </a:tabLst>
            </a:pP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Perfect</a:t>
            </a:r>
            <a:r>
              <a:rPr dirty="0" sz="11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for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any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5">
                <a:solidFill>
                  <a:srgbClr val="414042"/>
                </a:solidFill>
                <a:latin typeface="Gill Sans MT"/>
                <a:cs typeface="Gill Sans MT"/>
              </a:rPr>
              <a:t>gardener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80">
                <a:solidFill>
                  <a:srgbClr val="414042"/>
                </a:solidFill>
                <a:latin typeface="Gill Sans MT"/>
                <a:cs typeface="Gill Sans MT"/>
              </a:rPr>
              <a:t>or</a:t>
            </a:r>
            <a:r>
              <a:rPr dirty="0" sz="11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farmer</a:t>
            </a:r>
            <a:endParaRPr sz="1100">
              <a:latin typeface="Gill Sans MT"/>
              <a:cs typeface="Gill Sans MT"/>
            </a:endParaRPr>
          </a:p>
          <a:p>
            <a:pPr marL="160655" indent="-109220">
              <a:lnSpc>
                <a:spcPct val="100000"/>
              </a:lnSpc>
              <a:buChar char="•"/>
              <a:tabLst>
                <a:tab pos="160655" algn="l"/>
              </a:tabLst>
            </a:pP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Magnified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lines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30">
                <a:solidFill>
                  <a:srgbClr val="414042"/>
                </a:solidFill>
                <a:latin typeface="Gill Sans MT"/>
                <a:cs typeface="Gill Sans MT"/>
              </a:rPr>
              <a:t>track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up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to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90">
                <a:solidFill>
                  <a:srgbClr val="414042"/>
                </a:solidFill>
                <a:latin typeface="Gill Sans MT"/>
                <a:cs typeface="Gill Sans MT"/>
              </a:rPr>
              <a:t>4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inches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>
                <a:solidFill>
                  <a:srgbClr val="414042"/>
                </a:solidFill>
                <a:latin typeface="Gill Sans MT"/>
                <a:cs typeface="Gill Sans MT"/>
              </a:rPr>
              <a:t>of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rain</a:t>
            </a:r>
            <a:endParaRPr sz="1100">
              <a:latin typeface="Gill Sans MT"/>
              <a:cs typeface="Gill Sans MT"/>
            </a:endParaRPr>
          </a:p>
          <a:p>
            <a:pPr marL="160655" indent="-109220">
              <a:lnSpc>
                <a:spcPct val="100000"/>
              </a:lnSpc>
              <a:buChar char="•"/>
              <a:tabLst>
                <a:tab pos="160655" algn="l"/>
              </a:tabLst>
            </a:pPr>
            <a:r>
              <a:rPr dirty="0" sz="1100" spc="-70">
                <a:solidFill>
                  <a:srgbClr val="414042"/>
                </a:solidFill>
                <a:latin typeface="Gill Sans MT"/>
                <a:cs typeface="Gill Sans MT"/>
              </a:rPr>
              <a:t>Tapered</a:t>
            </a:r>
            <a:r>
              <a:rPr dirty="0" sz="11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0">
                <a:solidFill>
                  <a:srgbClr val="414042"/>
                </a:solidFill>
                <a:latin typeface="Gill Sans MT"/>
                <a:cs typeface="Gill Sans MT"/>
              </a:rPr>
              <a:t>design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has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the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stake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10">
                <a:solidFill>
                  <a:srgbClr val="414042"/>
                </a:solidFill>
                <a:latin typeface="Gill Sans MT"/>
                <a:cs typeface="Gill Sans MT"/>
              </a:rPr>
              <a:t>built</a:t>
            </a:r>
            <a:r>
              <a:rPr dirty="0" sz="11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100" spc="-25">
                <a:solidFill>
                  <a:srgbClr val="414042"/>
                </a:solidFill>
                <a:latin typeface="Gill Sans MT"/>
                <a:cs typeface="Gill Sans MT"/>
              </a:rPr>
              <a:t>in</a:t>
            </a:r>
            <a:endParaRPr sz="11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3836839" y="6291969"/>
            <a:ext cx="539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200" spc="-50">
                <a:solidFill>
                  <a:srgbClr val="414042"/>
                </a:solidFill>
                <a:latin typeface="Gill Sans MT"/>
                <a:cs typeface="Gill Sans MT"/>
              </a:rPr>
              <a:t>•</a:t>
            </a:r>
            <a:endParaRPr sz="1200">
              <a:latin typeface="Gill Sans MT"/>
              <a:cs typeface="Gill Sans MT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5015" y="239026"/>
            <a:ext cx="7262368" cy="6375234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5381149" y="7342754"/>
            <a:ext cx="1959610" cy="1936114"/>
            <a:chOff x="5381149" y="7342754"/>
            <a:chExt cx="1959610" cy="1936114"/>
          </a:xfrm>
        </p:grpSpPr>
        <p:sp>
          <p:nvSpPr>
            <p:cNvPr id="7" name="object 7" descr=""/>
            <p:cNvSpPr/>
            <p:nvPr/>
          </p:nvSpPr>
          <p:spPr>
            <a:xfrm>
              <a:off x="5426144" y="7387743"/>
              <a:ext cx="1800225" cy="202565"/>
            </a:xfrm>
            <a:custGeom>
              <a:avLst/>
              <a:gdLst/>
              <a:ahLst/>
              <a:cxnLst/>
              <a:rect l="l" t="t" r="r" b="b"/>
              <a:pathLst>
                <a:path w="1800225" h="202565">
                  <a:moveTo>
                    <a:pt x="1799615" y="202336"/>
                  </a:moveTo>
                  <a:lnTo>
                    <a:pt x="1799615" y="0"/>
                  </a:lnTo>
                  <a:lnTo>
                    <a:pt x="0" y="0"/>
                  </a:lnTo>
                  <a:lnTo>
                    <a:pt x="0" y="202336"/>
                  </a:lnTo>
                </a:path>
              </a:pathLst>
            </a:custGeom>
            <a:ln w="89979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426139" y="9031117"/>
              <a:ext cx="1800225" cy="202565"/>
            </a:xfrm>
            <a:custGeom>
              <a:avLst/>
              <a:gdLst/>
              <a:ahLst/>
              <a:cxnLst/>
              <a:rect l="l" t="t" r="r" b="b"/>
              <a:pathLst>
                <a:path w="1800225" h="202565">
                  <a:moveTo>
                    <a:pt x="0" y="0"/>
                  </a:moveTo>
                  <a:lnTo>
                    <a:pt x="0" y="202336"/>
                  </a:lnTo>
                  <a:lnTo>
                    <a:pt x="1799615" y="202336"/>
                  </a:lnTo>
                  <a:lnTo>
                    <a:pt x="1799615" y="0"/>
                  </a:lnTo>
                </a:path>
              </a:pathLst>
            </a:custGeom>
            <a:ln w="89979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66028" y="7464895"/>
              <a:ext cx="470230" cy="1638350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194335" y="7556322"/>
              <a:ext cx="1146111" cy="152771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Debco_BGP247_CFPF</dc:title>
  <dcterms:created xsi:type="dcterms:W3CDTF">2024-03-16T13:14:08Z</dcterms:created>
  <dcterms:modified xsi:type="dcterms:W3CDTF">2024-03-16T13:14:08Z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2024-03-15T00:00:00Z</vt:filetime>
  </property>
  <property fmtid="{D5CDD505-2E9C-101B-9397-08002B2CF9AE}" pid="3" name="Creator">
    <vt:lpwstr>Adobe Illustrator 28.3 (Windows)</vt:lpwstr>
  </property>
  <property fmtid="{D5CDD505-2E9C-101B-9397-08002B2CF9AE}" pid="4" name="LastSaved">
    <vt:filetime>2024-03-16T00:00:00Z</vt:filetime>
  </property>
  <property fmtid="{D5CDD505-2E9C-101B-9397-08002B2CF9AE}" pid="5" name="Producer">
    <vt:lpwstr>Adobe PDF library 17.00</vt:lpwstr>
  </property>
</Properties>
</file>