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78" y="-2309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anie Dobosh" userId="c373d53a-d0b8-41f2-911f-03b4680b7c4f" providerId="ADAL" clId="{47CF8980-F042-4C22-BA56-C754EE058C3E}"/>
    <pc:docChg chg="modSld">
      <pc:chgData name="Melanie Dobosh" userId="c373d53a-d0b8-41f2-911f-03b4680b7c4f" providerId="ADAL" clId="{47CF8980-F042-4C22-BA56-C754EE058C3E}" dt="2024-04-25T20:45:39.689" v="2" actId="14100"/>
      <pc:docMkLst>
        <pc:docMk/>
      </pc:docMkLst>
      <pc:sldChg chg="addSp modSp mod">
        <pc:chgData name="Melanie Dobosh" userId="c373d53a-d0b8-41f2-911f-03b4680b7c4f" providerId="ADAL" clId="{47CF8980-F042-4C22-BA56-C754EE058C3E}" dt="2024-04-25T20:45:39.689" v="2" actId="14100"/>
        <pc:sldMkLst>
          <pc:docMk/>
          <pc:sldMk cId="0" sldId="256"/>
        </pc:sldMkLst>
        <pc:picChg chg="add mod">
          <ac:chgData name="Melanie Dobosh" userId="c373d53a-d0b8-41f2-911f-03b4680b7c4f" providerId="ADAL" clId="{47CF8980-F042-4C22-BA56-C754EE058C3E}" dt="2024-04-25T20:45:39.689" v="2" actId="14100"/>
          <ac:picMkLst>
            <pc:docMk/>
            <pc:sldMk cId="0" sldId="256"/>
            <ac:picMk id="22" creationId="{7DF9F0A1-BA1E-14C0-9498-1211CEF2647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26" Type="http://schemas.openxmlformats.org/officeDocument/2006/relationships/image" Target="../media/image20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5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Relationship Id="rId27" Type="http://schemas.openxmlformats.org/officeDocument/2006/relationships/image" Target="../media/image2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61112" y="307152"/>
            <a:ext cx="1606129" cy="293481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499978" y="307441"/>
            <a:ext cx="427368" cy="218916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67437" y="470589"/>
            <a:ext cx="3944108" cy="1097276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780844" y="515187"/>
            <a:ext cx="3677285" cy="832485"/>
          </a:xfrm>
          <a:custGeom>
            <a:avLst/>
            <a:gdLst/>
            <a:ahLst/>
            <a:cxnLst/>
            <a:rect l="l" t="t" r="r" b="b"/>
            <a:pathLst>
              <a:path w="3677285" h="832485">
                <a:moveTo>
                  <a:pt x="669493" y="0"/>
                </a:moveTo>
                <a:lnTo>
                  <a:pt x="409206" y="0"/>
                </a:lnTo>
                <a:lnTo>
                  <a:pt x="409206" y="16878"/>
                </a:lnTo>
                <a:lnTo>
                  <a:pt x="442620" y="21882"/>
                </a:lnTo>
                <a:lnTo>
                  <a:pt x="466471" y="36487"/>
                </a:lnTo>
                <a:lnTo>
                  <a:pt x="480796" y="60693"/>
                </a:lnTo>
                <a:lnTo>
                  <a:pt x="485559" y="94500"/>
                </a:lnTo>
                <a:lnTo>
                  <a:pt x="485559" y="284340"/>
                </a:lnTo>
                <a:lnTo>
                  <a:pt x="184353" y="284340"/>
                </a:lnTo>
                <a:lnTo>
                  <a:pt x="184353" y="94500"/>
                </a:lnTo>
                <a:lnTo>
                  <a:pt x="189128" y="59905"/>
                </a:lnTo>
                <a:lnTo>
                  <a:pt x="203441" y="35445"/>
                </a:lnTo>
                <a:lnTo>
                  <a:pt x="227304" y="21094"/>
                </a:lnTo>
                <a:lnTo>
                  <a:pt x="260705" y="16878"/>
                </a:lnTo>
                <a:lnTo>
                  <a:pt x="260705" y="0"/>
                </a:lnTo>
                <a:lnTo>
                  <a:pt x="0" y="0"/>
                </a:lnTo>
                <a:lnTo>
                  <a:pt x="0" y="16878"/>
                </a:lnTo>
                <a:lnTo>
                  <a:pt x="33401" y="21882"/>
                </a:lnTo>
                <a:lnTo>
                  <a:pt x="57264" y="36487"/>
                </a:lnTo>
                <a:lnTo>
                  <a:pt x="71589" y="60693"/>
                </a:lnTo>
                <a:lnTo>
                  <a:pt x="76352" y="94500"/>
                </a:lnTo>
                <a:lnTo>
                  <a:pt x="76352" y="519734"/>
                </a:lnTo>
                <a:lnTo>
                  <a:pt x="71589" y="554304"/>
                </a:lnTo>
                <a:lnTo>
                  <a:pt x="57264" y="578700"/>
                </a:lnTo>
                <a:lnTo>
                  <a:pt x="33401" y="592899"/>
                </a:lnTo>
                <a:lnTo>
                  <a:pt x="0" y="596938"/>
                </a:lnTo>
                <a:lnTo>
                  <a:pt x="0" y="613816"/>
                </a:lnTo>
                <a:lnTo>
                  <a:pt x="260705" y="613816"/>
                </a:lnTo>
                <a:lnTo>
                  <a:pt x="260705" y="596938"/>
                </a:lnTo>
                <a:lnTo>
                  <a:pt x="227304" y="592594"/>
                </a:lnTo>
                <a:lnTo>
                  <a:pt x="203441" y="578269"/>
                </a:lnTo>
                <a:lnTo>
                  <a:pt x="189128" y="553986"/>
                </a:lnTo>
                <a:lnTo>
                  <a:pt x="184353" y="519734"/>
                </a:lnTo>
                <a:lnTo>
                  <a:pt x="184353" y="302907"/>
                </a:lnTo>
                <a:lnTo>
                  <a:pt x="485559" y="302907"/>
                </a:lnTo>
                <a:lnTo>
                  <a:pt x="485559" y="519734"/>
                </a:lnTo>
                <a:lnTo>
                  <a:pt x="480796" y="554304"/>
                </a:lnTo>
                <a:lnTo>
                  <a:pt x="466471" y="578700"/>
                </a:lnTo>
                <a:lnTo>
                  <a:pt x="442620" y="592899"/>
                </a:lnTo>
                <a:lnTo>
                  <a:pt x="409206" y="596938"/>
                </a:lnTo>
                <a:lnTo>
                  <a:pt x="409206" y="613816"/>
                </a:lnTo>
                <a:lnTo>
                  <a:pt x="669493" y="613816"/>
                </a:lnTo>
                <a:lnTo>
                  <a:pt x="669493" y="596938"/>
                </a:lnTo>
                <a:lnTo>
                  <a:pt x="636282" y="592594"/>
                </a:lnTo>
                <a:lnTo>
                  <a:pt x="612546" y="578269"/>
                </a:lnTo>
                <a:lnTo>
                  <a:pt x="598309" y="553986"/>
                </a:lnTo>
                <a:lnTo>
                  <a:pt x="593559" y="519734"/>
                </a:lnTo>
                <a:lnTo>
                  <a:pt x="593559" y="94500"/>
                </a:lnTo>
                <a:lnTo>
                  <a:pt x="598309" y="59905"/>
                </a:lnTo>
                <a:lnTo>
                  <a:pt x="612546" y="35445"/>
                </a:lnTo>
                <a:lnTo>
                  <a:pt x="636282" y="21094"/>
                </a:lnTo>
                <a:lnTo>
                  <a:pt x="669493" y="16878"/>
                </a:lnTo>
                <a:lnTo>
                  <a:pt x="669493" y="0"/>
                </a:lnTo>
                <a:close/>
              </a:path>
              <a:path w="3677285" h="832485">
                <a:moveTo>
                  <a:pt x="1140307" y="588924"/>
                </a:moveTo>
                <a:lnTo>
                  <a:pt x="1133551" y="575843"/>
                </a:lnTo>
                <a:lnTo>
                  <a:pt x="1117269" y="585127"/>
                </a:lnTo>
                <a:lnTo>
                  <a:pt x="1102220" y="591032"/>
                </a:lnTo>
                <a:lnTo>
                  <a:pt x="1088390" y="593559"/>
                </a:lnTo>
                <a:lnTo>
                  <a:pt x="1075766" y="592721"/>
                </a:lnTo>
                <a:lnTo>
                  <a:pt x="1066533" y="587502"/>
                </a:lnTo>
                <a:lnTo>
                  <a:pt x="1059942" y="578167"/>
                </a:lnTo>
                <a:lnTo>
                  <a:pt x="1055979" y="564718"/>
                </a:lnTo>
                <a:lnTo>
                  <a:pt x="1055458" y="557707"/>
                </a:lnTo>
                <a:lnTo>
                  <a:pt x="1054671" y="547166"/>
                </a:lnTo>
                <a:lnTo>
                  <a:pt x="1054595" y="333527"/>
                </a:lnTo>
                <a:lnTo>
                  <a:pt x="1050544" y="284340"/>
                </a:lnTo>
                <a:lnTo>
                  <a:pt x="1037374" y="244259"/>
                </a:lnTo>
                <a:lnTo>
                  <a:pt x="985037" y="197434"/>
                </a:lnTo>
                <a:lnTo>
                  <a:pt x="930503" y="180975"/>
                </a:lnTo>
                <a:lnTo>
                  <a:pt x="869886" y="176758"/>
                </a:lnTo>
                <a:lnTo>
                  <a:pt x="832548" y="179425"/>
                </a:lnTo>
                <a:lnTo>
                  <a:pt x="770534" y="198196"/>
                </a:lnTo>
                <a:lnTo>
                  <a:pt x="733996" y="225564"/>
                </a:lnTo>
                <a:lnTo>
                  <a:pt x="720547" y="260299"/>
                </a:lnTo>
                <a:lnTo>
                  <a:pt x="722388" y="268046"/>
                </a:lnTo>
                <a:lnTo>
                  <a:pt x="755764" y="292404"/>
                </a:lnTo>
                <a:lnTo>
                  <a:pt x="789965" y="272719"/>
                </a:lnTo>
                <a:lnTo>
                  <a:pt x="808761" y="234772"/>
                </a:lnTo>
                <a:lnTo>
                  <a:pt x="813981" y="223177"/>
                </a:lnTo>
                <a:lnTo>
                  <a:pt x="854011" y="198297"/>
                </a:lnTo>
                <a:lnTo>
                  <a:pt x="869886" y="197434"/>
                </a:lnTo>
                <a:lnTo>
                  <a:pt x="906665" y="200863"/>
                </a:lnTo>
                <a:lnTo>
                  <a:pt x="933056" y="211150"/>
                </a:lnTo>
                <a:lnTo>
                  <a:pt x="949058" y="228282"/>
                </a:lnTo>
                <a:lnTo>
                  <a:pt x="954684" y="252272"/>
                </a:lnTo>
                <a:lnTo>
                  <a:pt x="954684" y="329057"/>
                </a:lnTo>
                <a:lnTo>
                  <a:pt x="954684" y="438327"/>
                </a:lnTo>
                <a:lnTo>
                  <a:pt x="948880" y="496862"/>
                </a:lnTo>
                <a:lnTo>
                  <a:pt x="931481" y="544207"/>
                </a:lnTo>
                <a:lnTo>
                  <a:pt x="904163" y="575221"/>
                </a:lnTo>
                <a:lnTo>
                  <a:pt x="866940" y="585546"/>
                </a:lnTo>
                <a:lnTo>
                  <a:pt x="850658" y="584073"/>
                </a:lnTo>
                <a:lnTo>
                  <a:pt x="814197" y="559396"/>
                </a:lnTo>
                <a:lnTo>
                  <a:pt x="797267" y="515023"/>
                </a:lnTo>
                <a:lnTo>
                  <a:pt x="795642" y="498221"/>
                </a:lnTo>
                <a:lnTo>
                  <a:pt x="796378" y="481190"/>
                </a:lnTo>
                <a:lnTo>
                  <a:pt x="809980" y="435787"/>
                </a:lnTo>
                <a:lnTo>
                  <a:pt x="841375" y="401383"/>
                </a:lnTo>
                <a:lnTo>
                  <a:pt x="890295" y="375094"/>
                </a:lnTo>
                <a:lnTo>
                  <a:pt x="918184" y="358368"/>
                </a:lnTo>
                <a:lnTo>
                  <a:pt x="939647" y="343027"/>
                </a:lnTo>
                <a:lnTo>
                  <a:pt x="954684" y="329057"/>
                </a:lnTo>
                <a:lnTo>
                  <a:pt x="954684" y="252272"/>
                </a:lnTo>
                <a:lnTo>
                  <a:pt x="948601" y="280543"/>
                </a:lnTo>
                <a:lnTo>
                  <a:pt x="929360" y="307619"/>
                </a:lnTo>
                <a:lnTo>
                  <a:pt x="896975" y="333527"/>
                </a:lnTo>
                <a:lnTo>
                  <a:pt x="851408" y="358254"/>
                </a:lnTo>
                <a:lnTo>
                  <a:pt x="792695" y="381800"/>
                </a:lnTo>
                <a:lnTo>
                  <a:pt x="749871" y="402043"/>
                </a:lnTo>
                <a:lnTo>
                  <a:pt x="719277" y="429044"/>
                </a:lnTo>
                <a:lnTo>
                  <a:pt x="700925" y="462788"/>
                </a:lnTo>
                <a:lnTo>
                  <a:pt x="694817" y="503288"/>
                </a:lnTo>
                <a:lnTo>
                  <a:pt x="697052" y="529107"/>
                </a:lnTo>
                <a:lnTo>
                  <a:pt x="714971" y="572338"/>
                </a:lnTo>
                <a:lnTo>
                  <a:pt x="750125" y="603745"/>
                </a:lnTo>
                <a:lnTo>
                  <a:pt x="795693" y="620610"/>
                </a:lnTo>
                <a:lnTo>
                  <a:pt x="821804" y="623519"/>
                </a:lnTo>
                <a:lnTo>
                  <a:pt x="845362" y="622490"/>
                </a:lnTo>
                <a:lnTo>
                  <a:pt x="887133" y="612990"/>
                </a:lnTo>
                <a:lnTo>
                  <a:pt x="922045" y="594017"/>
                </a:lnTo>
                <a:lnTo>
                  <a:pt x="932738" y="585546"/>
                </a:lnTo>
                <a:lnTo>
                  <a:pt x="936332" y="582701"/>
                </a:lnTo>
                <a:lnTo>
                  <a:pt x="948194" y="570598"/>
                </a:lnTo>
                <a:lnTo>
                  <a:pt x="957643" y="557707"/>
                </a:lnTo>
                <a:lnTo>
                  <a:pt x="965174" y="585203"/>
                </a:lnTo>
                <a:lnTo>
                  <a:pt x="982738" y="604850"/>
                </a:lnTo>
                <a:lnTo>
                  <a:pt x="1010310" y="616635"/>
                </a:lnTo>
                <a:lnTo>
                  <a:pt x="1047915" y="620560"/>
                </a:lnTo>
                <a:lnTo>
                  <a:pt x="1070610" y="618578"/>
                </a:lnTo>
                <a:lnTo>
                  <a:pt x="1093571" y="612648"/>
                </a:lnTo>
                <a:lnTo>
                  <a:pt x="1116812" y="602767"/>
                </a:lnTo>
                <a:lnTo>
                  <a:pt x="1132420" y="593559"/>
                </a:lnTo>
                <a:lnTo>
                  <a:pt x="1140307" y="588924"/>
                </a:lnTo>
                <a:close/>
              </a:path>
              <a:path w="3677285" h="832485">
                <a:moveTo>
                  <a:pt x="1526311" y="242582"/>
                </a:moveTo>
                <a:lnTo>
                  <a:pt x="1509699" y="208165"/>
                </a:lnTo>
                <a:lnTo>
                  <a:pt x="1460398" y="184467"/>
                </a:lnTo>
                <a:lnTo>
                  <a:pt x="1419580" y="179298"/>
                </a:lnTo>
                <a:lnTo>
                  <a:pt x="1386217" y="183057"/>
                </a:lnTo>
                <a:lnTo>
                  <a:pt x="1357033" y="194373"/>
                </a:lnTo>
                <a:lnTo>
                  <a:pt x="1332014" y="213220"/>
                </a:lnTo>
                <a:lnTo>
                  <a:pt x="1311160" y="239623"/>
                </a:lnTo>
                <a:lnTo>
                  <a:pt x="1310449" y="218605"/>
                </a:lnTo>
                <a:lnTo>
                  <a:pt x="1308315" y="201549"/>
                </a:lnTo>
                <a:lnTo>
                  <a:pt x="1304747" y="188442"/>
                </a:lnTo>
                <a:lnTo>
                  <a:pt x="1299768" y="179298"/>
                </a:lnTo>
                <a:lnTo>
                  <a:pt x="1152956" y="202920"/>
                </a:lnTo>
                <a:lnTo>
                  <a:pt x="1152956" y="217271"/>
                </a:lnTo>
                <a:lnTo>
                  <a:pt x="1177874" y="217919"/>
                </a:lnTo>
                <a:lnTo>
                  <a:pt x="1195679" y="228752"/>
                </a:lnTo>
                <a:lnTo>
                  <a:pt x="1206347" y="249770"/>
                </a:lnTo>
                <a:lnTo>
                  <a:pt x="1209916" y="280962"/>
                </a:lnTo>
                <a:lnTo>
                  <a:pt x="1209916" y="508774"/>
                </a:lnTo>
                <a:lnTo>
                  <a:pt x="1206347" y="547509"/>
                </a:lnTo>
                <a:lnTo>
                  <a:pt x="1195679" y="575538"/>
                </a:lnTo>
                <a:lnTo>
                  <a:pt x="1177874" y="592861"/>
                </a:lnTo>
                <a:lnTo>
                  <a:pt x="1152956" y="599478"/>
                </a:lnTo>
                <a:lnTo>
                  <a:pt x="1152956" y="613816"/>
                </a:lnTo>
                <a:lnTo>
                  <a:pt x="1368958" y="613816"/>
                </a:lnTo>
                <a:lnTo>
                  <a:pt x="1368958" y="599478"/>
                </a:lnTo>
                <a:lnTo>
                  <a:pt x="1343672" y="593331"/>
                </a:lnTo>
                <a:lnTo>
                  <a:pt x="1325613" y="576160"/>
                </a:lnTo>
                <a:lnTo>
                  <a:pt x="1314767" y="547979"/>
                </a:lnTo>
                <a:lnTo>
                  <a:pt x="1311160" y="508774"/>
                </a:lnTo>
                <a:lnTo>
                  <a:pt x="1311160" y="338759"/>
                </a:lnTo>
                <a:lnTo>
                  <a:pt x="1317383" y="289928"/>
                </a:lnTo>
                <a:lnTo>
                  <a:pt x="1336052" y="247218"/>
                </a:lnTo>
                <a:lnTo>
                  <a:pt x="1361782" y="216738"/>
                </a:lnTo>
                <a:lnTo>
                  <a:pt x="1396377" y="204025"/>
                </a:lnTo>
                <a:lnTo>
                  <a:pt x="1404810" y="205244"/>
                </a:lnTo>
                <a:lnTo>
                  <a:pt x="1437665" y="232981"/>
                </a:lnTo>
                <a:lnTo>
                  <a:pt x="1447596" y="252082"/>
                </a:lnTo>
                <a:lnTo>
                  <a:pt x="1452321" y="259499"/>
                </a:lnTo>
                <a:lnTo>
                  <a:pt x="1491081" y="279285"/>
                </a:lnTo>
                <a:lnTo>
                  <a:pt x="1499120" y="278587"/>
                </a:lnTo>
                <a:lnTo>
                  <a:pt x="1525739" y="249555"/>
                </a:lnTo>
                <a:lnTo>
                  <a:pt x="1526311" y="242582"/>
                </a:lnTo>
                <a:close/>
              </a:path>
              <a:path w="3677285" h="832485">
                <a:moveTo>
                  <a:pt x="2268372" y="599478"/>
                </a:moveTo>
                <a:lnTo>
                  <a:pt x="2242870" y="593382"/>
                </a:lnTo>
                <a:lnTo>
                  <a:pt x="2224595" y="576376"/>
                </a:lnTo>
                <a:lnTo>
                  <a:pt x="2213546" y="548449"/>
                </a:lnTo>
                <a:lnTo>
                  <a:pt x="2209723" y="509625"/>
                </a:lnTo>
                <a:lnTo>
                  <a:pt x="2209723" y="323151"/>
                </a:lnTo>
                <a:lnTo>
                  <a:pt x="2206980" y="289560"/>
                </a:lnTo>
                <a:lnTo>
                  <a:pt x="2188845" y="235978"/>
                </a:lnTo>
                <a:lnTo>
                  <a:pt x="2153805" y="199936"/>
                </a:lnTo>
                <a:lnTo>
                  <a:pt x="2104237" y="181584"/>
                </a:lnTo>
                <a:lnTo>
                  <a:pt x="2074316" y="179298"/>
                </a:lnTo>
                <a:lnTo>
                  <a:pt x="2034946" y="183692"/>
                </a:lnTo>
                <a:lnTo>
                  <a:pt x="2000377" y="197332"/>
                </a:lnTo>
                <a:lnTo>
                  <a:pt x="1970608" y="220179"/>
                </a:lnTo>
                <a:lnTo>
                  <a:pt x="1945640" y="252272"/>
                </a:lnTo>
                <a:lnTo>
                  <a:pt x="1941131" y="242404"/>
                </a:lnTo>
                <a:lnTo>
                  <a:pt x="1902142" y="199936"/>
                </a:lnTo>
                <a:lnTo>
                  <a:pt x="1852777" y="181584"/>
                </a:lnTo>
                <a:lnTo>
                  <a:pt x="1822881" y="179298"/>
                </a:lnTo>
                <a:lnTo>
                  <a:pt x="1787626" y="182854"/>
                </a:lnTo>
                <a:lnTo>
                  <a:pt x="1756117" y="193522"/>
                </a:lnTo>
                <a:lnTo>
                  <a:pt x="1728355" y="211328"/>
                </a:lnTo>
                <a:lnTo>
                  <a:pt x="1704340" y="236245"/>
                </a:lnTo>
                <a:lnTo>
                  <a:pt x="1702904" y="215125"/>
                </a:lnTo>
                <a:lnTo>
                  <a:pt x="1700326" y="198589"/>
                </a:lnTo>
                <a:lnTo>
                  <a:pt x="1696580" y="186651"/>
                </a:lnTo>
                <a:lnTo>
                  <a:pt x="1691678" y="179298"/>
                </a:lnTo>
                <a:lnTo>
                  <a:pt x="1543189" y="202920"/>
                </a:lnTo>
                <a:lnTo>
                  <a:pt x="1543189" y="217690"/>
                </a:lnTo>
                <a:lnTo>
                  <a:pt x="1568831" y="217792"/>
                </a:lnTo>
                <a:lnTo>
                  <a:pt x="1587157" y="228231"/>
                </a:lnTo>
                <a:lnTo>
                  <a:pt x="1598155" y="249008"/>
                </a:lnTo>
                <a:lnTo>
                  <a:pt x="1601825" y="280123"/>
                </a:lnTo>
                <a:lnTo>
                  <a:pt x="1601825" y="509625"/>
                </a:lnTo>
                <a:lnTo>
                  <a:pt x="1598155" y="548449"/>
                </a:lnTo>
                <a:lnTo>
                  <a:pt x="1587157" y="576376"/>
                </a:lnTo>
                <a:lnTo>
                  <a:pt x="1568831" y="593382"/>
                </a:lnTo>
                <a:lnTo>
                  <a:pt x="1543189" y="599478"/>
                </a:lnTo>
                <a:lnTo>
                  <a:pt x="1543189" y="613816"/>
                </a:lnTo>
                <a:lnTo>
                  <a:pt x="1763826" y="613816"/>
                </a:lnTo>
                <a:lnTo>
                  <a:pt x="1763826" y="599478"/>
                </a:lnTo>
                <a:lnTo>
                  <a:pt x="1737791" y="593382"/>
                </a:lnTo>
                <a:lnTo>
                  <a:pt x="1719211" y="576376"/>
                </a:lnTo>
                <a:lnTo>
                  <a:pt x="1708048" y="548449"/>
                </a:lnTo>
                <a:lnTo>
                  <a:pt x="1704340" y="509625"/>
                </a:lnTo>
                <a:lnTo>
                  <a:pt x="1704340" y="309232"/>
                </a:lnTo>
                <a:lnTo>
                  <a:pt x="1717230" y="258445"/>
                </a:lnTo>
                <a:lnTo>
                  <a:pt x="1752422" y="222224"/>
                </a:lnTo>
                <a:lnTo>
                  <a:pt x="1779854" y="215163"/>
                </a:lnTo>
                <a:lnTo>
                  <a:pt x="1794903" y="216877"/>
                </a:lnTo>
                <a:lnTo>
                  <a:pt x="1833435" y="242582"/>
                </a:lnTo>
                <a:lnTo>
                  <a:pt x="1854936" y="290347"/>
                </a:lnTo>
                <a:lnTo>
                  <a:pt x="1856206" y="309232"/>
                </a:lnTo>
                <a:lnTo>
                  <a:pt x="1856206" y="509625"/>
                </a:lnTo>
                <a:lnTo>
                  <a:pt x="1852637" y="548449"/>
                </a:lnTo>
                <a:lnTo>
                  <a:pt x="1841538" y="576376"/>
                </a:lnTo>
                <a:lnTo>
                  <a:pt x="1822894" y="593382"/>
                </a:lnTo>
                <a:lnTo>
                  <a:pt x="1796719" y="599478"/>
                </a:lnTo>
                <a:lnTo>
                  <a:pt x="1796719" y="613816"/>
                </a:lnTo>
                <a:lnTo>
                  <a:pt x="2015667" y="613816"/>
                </a:lnTo>
                <a:lnTo>
                  <a:pt x="2015667" y="599478"/>
                </a:lnTo>
                <a:lnTo>
                  <a:pt x="1990013" y="593382"/>
                </a:lnTo>
                <a:lnTo>
                  <a:pt x="1971687" y="576376"/>
                </a:lnTo>
                <a:lnTo>
                  <a:pt x="1960689" y="548449"/>
                </a:lnTo>
                <a:lnTo>
                  <a:pt x="1957031" y="509625"/>
                </a:lnTo>
                <a:lnTo>
                  <a:pt x="1957031" y="309232"/>
                </a:lnTo>
                <a:lnTo>
                  <a:pt x="1969135" y="257492"/>
                </a:lnTo>
                <a:lnTo>
                  <a:pt x="2003640" y="222224"/>
                </a:lnTo>
                <a:lnTo>
                  <a:pt x="2031707" y="215163"/>
                </a:lnTo>
                <a:lnTo>
                  <a:pt x="2046973" y="216928"/>
                </a:lnTo>
                <a:lnTo>
                  <a:pt x="2086127" y="243420"/>
                </a:lnTo>
                <a:lnTo>
                  <a:pt x="2105901" y="290410"/>
                </a:lnTo>
                <a:lnTo>
                  <a:pt x="2107222" y="309232"/>
                </a:lnTo>
                <a:lnTo>
                  <a:pt x="2107222" y="509625"/>
                </a:lnTo>
                <a:lnTo>
                  <a:pt x="2103501" y="548449"/>
                </a:lnTo>
                <a:lnTo>
                  <a:pt x="2092350" y="576376"/>
                </a:lnTo>
                <a:lnTo>
                  <a:pt x="2073757" y="593382"/>
                </a:lnTo>
                <a:lnTo>
                  <a:pt x="2047735" y="599478"/>
                </a:lnTo>
                <a:lnTo>
                  <a:pt x="2047735" y="613816"/>
                </a:lnTo>
                <a:lnTo>
                  <a:pt x="2268372" y="613816"/>
                </a:lnTo>
                <a:lnTo>
                  <a:pt x="2268372" y="599478"/>
                </a:lnTo>
                <a:close/>
              </a:path>
              <a:path w="3677285" h="832485">
                <a:moveTo>
                  <a:pt x="2716390" y="396976"/>
                </a:moveTo>
                <a:lnTo>
                  <a:pt x="2711780" y="350037"/>
                </a:lnTo>
                <a:lnTo>
                  <a:pt x="2700464" y="307962"/>
                </a:lnTo>
                <a:lnTo>
                  <a:pt x="2682456" y="270738"/>
                </a:lnTo>
                <a:lnTo>
                  <a:pt x="2657741" y="238353"/>
                </a:lnTo>
                <a:lnTo>
                  <a:pt x="2627769" y="212128"/>
                </a:lnTo>
                <a:lnTo>
                  <a:pt x="2608402" y="201625"/>
                </a:lnTo>
                <a:lnTo>
                  <a:pt x="2608402" y="397408"/>
                </a:lnTo>
                <a:lnTo>
                  <a:pt x="2606510" y="438772"/>
                </a:lnTo>
                <a:lnTo>
                  <a:pt x="2600807" y="476821"/>
                </a:lnTo>
                <a:lnTo>
                  <a:pt x="2578023" y="542937"/>
                </a:lnTo>
                <a:lnTo>
                  <a:pt x="2545003" y="587552"/>
                </a:lnTo>
                <a:lnTo>
                  <a:pt x="2505037" y="602424"/>
                </a:lnTo>
                <a:lnTo>
                  <a:pt x="2484945" y="598868"/>
                </a:lnTo>
                <a:lnTo>
                  <a:pt x="2449512" y="570395"/>
                </a:lnTo>
                <a:lnTo>
                  <a:pt x="2421432" y="514807"/>
                </a:lnTo>
                <a:lnTo>
                  <a:pt x="2406866" y="444157"/>
                </a:lnTo>
                <a:lnTo>
                  <a:pt x="2405049" y="404152"/>
                </a:lnTo>
                <a:lnTo>
                  <a:pt x="2406866" y="363131"/>
                </a:lnTo>
                <a:lnTo>
                  <a:pt x="2412327" y="325259"/>
                </a:lnTo>
                <a:lnTo>
                  <a:pt x="2434158" y="259029"/>
                </a:lnTo>
                <a:lnTo>
                  <a:pt x="2468016" y="213779"/>
                </a:lnTo>
                <a:lnTo>
                  <a:pt x="2509672" y="198704"/>
                </a:lnTo>
                <a:lnTo>
                  <a:pt x="2531961" y="202133"/>
                </a:lnTo>
                <a:lnTo>
                  <a:pt x="2568448" y="229552"/>
                </a:lnTo>
                <a:lnTo>
                  <a:pt x="2593924" y="282943"/>
                </a:lnTo>
                <a:lnTo>
                  <a:pt x="2606789" y="354876"/>
                </a:lnTo>
                <a:lnTo>
                  <a:pt x="2608402" y="397408"/>
                </a:lnTo>
                <a:lnTo>
                  <a:pt x="2608402" y="201625"/>
                </a:lnTo>
                <a:lnTo>
                  <a:pt x="2603017" y="198704"/>
                </a:lnTo>
                <a:lnTo>
                  <a:pt x="2593098" y="193332"/>
                </a:lnTo>
                <a:lnTo>
                  <a:pt x="2553728" y="181965"/>
                </a:lnTo>
                <a:lnTo>
                  <a:pt x="2509672" y="178028"/>
                </a:lnTo>
                <a:lnTo>
                  <a:pt x="2464358" y="182003"/>
                </a:lnTo>
                <a:lnTo>
                  <a:pt x="2423299" y="194373"/>
                </a:lnTo>
                <a:lnTo>
                  <a:pt x="2386520" y="215125"/>
                </a:lnTo>
                <a:lnTo>
                  <a:pt x="2354008" y="244259"/>
                </a:lnTo>
                <a:lnTo>
                  <a:pt x="2327605" y="278980"/>
                </a:lnTo>
                <a:lnTo>
                  <a:pt x="2308758" y="317347"/>
                </a:lnTo>
                <a:lnTo>
                  <a:pt x="2297442" y="359346"/>
                </a:lnTo>
                <a:lnTo>
                  <a:pt x="2293670" y="404990"/>
                </a:lnTo>
                <a:lnTo>
                  <a:pt x="2297417" y="449338"/>
                </a:lnTo>
                <a:lnTo>
                  <a:pt x="2308656" y="490004"/>
                </a:lnTo>
                <a:lnTo>
                  <a:pt x="2327376" y="526961"/>
                </a:lnTo>
                <a:lnTo>
                  <a:pt x="2353589" y="560235"/>
                </a:lnTo>
                <a:lnTo>
                  <a:pt x="2385631" y="587921"/>
                </a:lnTo>
                <a:lnTo>
                  <a:pt x="2420975" y="607695"/>
                </a:lnTo>
                <a:lnTo>
                  <a:pt x="2459659" y="619556"/>
                </a:lnTo>
                <a:lnTo>
                  <a:pt x="2501658" y="623519"/>
                </a:lnTo>
                <a:lnTo>
                  <a:pt x="2544000" y="619404"/>
                </a:lnTo>
                <a:lnTo>
                  <a:pt x="2583294" y="607072"/>
                </a:lnTo>
                <a:lnTo>
                  <a:pt x="2591473" y="602424"/>
                </a:lnTo>
                <a:lnTo>
                  <a:pt x="2619527" y="586498"/>
                </a:lnTo>
                <a:lnTo>
                  <a:pt x="2652687" y="557707"/>
                </a:lnTo>
                <a:lnTo>
                  <a:pt x="2680563" y="522986"/>
                </a:lnTo>
                <a:lnTo>
                  <a:pt x="2700464" y="484619"/>
                </a:lnTo>
                <a:lnTo>
                  <a:pt x="2712415" y="442620"/>
                </a:lnTo>
                <a:lnTo>
                  <a:pt x="2716390" y="396976"/>
                </a:lnTo>
                <a:close/>
              </a:path>
              <a:path w="3677285" h="832485">
                <a:moveTo>
                  <a:pt x="3226854" y="599465"/>
                </a:moveTo>
                <a:lnTo>
                  <a:pt x="3201378" y="593382"/>
                </a:lnTo>
                <a:lnTo>
                  <a:pt x="3183191" y="576376"/>
                </a:lnTo>
                <a:lnTo>
                  <a:pt x="3172282" y="548449"/>
                </a:lnTo>
                <a:lnTo>
                  <a:pt x="3168637" y="509612"/>
                </a:lnTo>
                <a:lnTo>
                  <a:pt x="3168637" y="323138"/>
                </a:lnTo>
                <a:lnTo>
                  <a:pt x="3166313" y="290156"/>
                </a:lnTo>
                <a:lnTo>
                  <a:pt x="3147745" y="236385"/>
                </a:lnTo>
                <a:lnTo>
                  <a:pt x="3110496" y="199072"/>
                </a:lnTo>
                <a:lnTo>
                  <a:pt x="3058820" y="180936"/>
                </a:lnTo>
                <a:lnTo>
                  <a:pt x="3028150" y="179285"/>
                </a:lnTo>
                <a:lnTo>
                  <a:pt x="2991878" y="182854"/>
                </a:lnTo>
                <a:lnTo>
                  <a:pt x="2958960" y="193535"/>
                </a:lnTo>
                <a:lnTo>
                  <a:pt x="2929432" y="211328"/>
                </a:lnTo>
                <a:lnTo>
                  <a:pt x="2903270" y="236232"/>
                </a:lnTo>
                <a:lnTo>
                  <a:pt x="2901670" y="215442"/>
                </a:lnTo>
                <a:lnTo>
                  <a:pt x="2898952" y="199021"/>
                </a:lnTo>
                <a:lnTo>
                  <a:pt x="2895130" y="186969"/>
                </a:lnTo>
                <a:lnTo>
                  <a:pt x="2890202" y="179285"/>
                </a:lnTo>
                <a:lnTo>
                  <a:pt x="2741701" y="202907"/>
                </a:lnTo>
                <a:lnTo>
                  <a:pt x="2741701" y="217678"/>
                </a:lnTo>
                <a:lnTo>
                  <a:pt x="2767736" y="217614"/>
                </a:lnTo>
                <a:lnTo>
                  <a:pt x="2786316" y="227914"/>
                </a:lnTo>
                <a:lnTo>
                  <a:pt x="2797479" y="248615"/>
                </a:lnTo>
                <a:lnTo>
                  <a:pt x="2801188" y="279692"/>
                </a:lnTo>
                <a:lnTo>
                  <a:pt x="2801188" y="509612"/>
                </a:lnTo>
                <a:lnTo>
                  <a:pt x="2797479" y="548449"/>
                </a:lnTo>
                <a:lnTo>
                  <a:pt x="2786316" y="576376"/>
                </a:lnTo>
                <a:lnTo>
                  <a:pt x="2767736" y="593382"/>
                </a:lnTo>
                <a:lnTo>
                  <a:pt x="2741701" y="599465"/>
                </a:lnTo>
                <a:lnTo>
                  <a:pt x="2741701" y="613803"/>
                </a:lnTo>
                <a:lnTo>
                  <a:pt x="2962338" y="613803"/>
                </a:lnTo>
                <a:lnTo>
                  <a:pt x="2962338" y="599465"/>
                </a:lnTo>
                <a:lnTo>
                  <a:pt x="2936494" y="593382"/>
                </a:lnTo>
                <a:lnTo>
                  <a:pt x="2918041" y="576376"/>
                </a:lnTo>
                <a:lnTo>
                  <a:pt x="2906966" y="548449"/>
                </a:lnTo>
                <a:lnTo>
                  <a:pt x="2903270" y="509612"/>
                </a:lnTo>
                <a:lnTo>
                  <a:pt x="2903270" y="309219"/>
                </a:lnTo>
                <a:lnTo>
                  <a:pt x="2916326" y="257975"/>
                </a:lnTo>
                <a:lnTo>
                  <a:pt x="2953054" y="222224"/>
                </a:lnTo>
                <a:lnTo>
                  <a:pt x="2984690" y="215150"/>
                </a:lnTo>
                <a:lnTo>
                  <a:pt x="3002915" y="216738"/>
                </a:lnTo>
                <a:lnTo>
                  <a:pt x="3045866" y="242989"/>
                </a:lnTo>
                <a:lnTo>
                  <a:pt x="3067380" y="290690"/>
                </a:lnTo>
                <a:lnTo>
                  <a:pt x="3068650" y="309219"/>
                </a:lnTo>
                <a:lnTo>
                  <a:pt x="3068650" y="509612"/>
                </a:lnTo>
                <a:lnTo>
                  <a:pt x="3065018" y="548449"/>
                </a:lnTo>
                <a:lnTo>
                  <a:pt x="3054096" y="576376"/>
                </a:lnTo>
                <a:lnTo>
                  <a:pt x="3035897" y="593382"/>
                </a:lnTo>
                <a:lnTo>
                  <a:pt x="3010433" y="599465"/>
                </a:lnTo>
                <a:lnTo>
                  <a:pt x="3010433" y="613803"/>
                </a:lnTo>
                <a:lnTo>
                  <a:pt x="3226854" y="613803"/>
                </a:lnTo>
                <a:lnTo>
                  <a:pt x="3226854" y="599465"/>
                </a:lnTo>
                <a:close/>
              </a:path>
              <a:path w="3677285" h="832485">
                <a:moveTo>
                  <a:pt x="3676967" y="188582"/>
                </a:moveTo>
                <a:lnTo>
                  <a:pt x="3531844" y="188582"/>
                </a:lnTo>
                <a:lnTo>
                  <a:pt x="3531844" y="202920"/>
                </a:lnTo>
                <a:lnTo>
                  <a:pt x="3557422" y="208407"/>
                </a:lnTo>
                <a:lnTo>
                  <a:pt x="3570440" y="224434"/>
                </a:lnTo>
                <a:lnTo>
                  <a:pt x="3570922" y="251015"/>
                </a:lnTo>
                <a:lnTo>
                  <a:pt x="3558844" y="288137"/>
                </a:lnTo>
                <a:lnTo>
                  <a:pt x="3474059" y="483044"/>
                </a:lnTo>
                <a:lnTo>
                  <a:pt x="3395167" y="291515"/>
                </a:lnTo>
                <a:lnTo>
                  <a:pt x="3382378" y="252755"/>
                </a:lnTo>
                <a:lnTo>
                  <a:pt x="3380282" y="225069"/>
                </a:lnTo>
                <a:lnTo>
                  <a:pt x="3388906" y="208457"/>
                </a:lnTo>
                <a:lnTo>
                  <a:pt x="3408235" y="202920"/>
                </a:lnTo>
                <a:lnTo>
                  <a:pt x="3408235" y="188582"/>
                </a:lnTo>
                <a:lnTo>
                  <a:pt x="3196044" y="188582"/>
                </a:lnTo>
                <a:lnTo>
                  <a:pt x="3196044" y="202920"/>
                </a:lnTo>
                <a:lnTo>
                  <a:pt x="3221774" y="208457"/>
                </a:lnTo>
                <a:lnTo>
                  <a:pt x="3245408" y="225069"/>
                </a:lnTo>
                <a:lnTo>
                  <a:pt x="3266922" y="252755"/>
                </a:lnTo>
                <a:lnTo>
                  <a:pt x="3286315" y="291515"/>
                </a:lnTo>
                <a:lnTo>
                  <a:pt x="3419627" y="613816"/>
                </a:lnTo>
                <a:lnTo>
                  <a:pt x="3373640" y="720128"/>
                </a:lnTo>
                <a:lnTo>
                  <a:pt x="3352876" y="756399"/>
                </a:lnTo>
                <a:lnTo>
                  <a:pt x="3320275" y="780745"/>
                </a:lnTo>
                <a:lnTo>
                  <a:pt x="3311626" y="782027"/>
                </a:lnTo>
                <a:lnTo>
                  <a:pt x="3302558" y="781380"/>
                </a:lnTo>
                <a:lnTo>
                  <a:pt x="3262693" y="753033"/>
                </a:lnTo>
                <a:lnTo>
                  <a:pt x="3252940" y="743902"/>
                </a:lnTo>
                <a:lnTo>
                  <a:pt x="3210217" y="741997"/>
                </a:lnTo>
                <a:lnTo>
                  <a:pt x="3192145" y="779132"/>
                </a:lnTo>
                <a:lnTo>
                  <a:pt x="3193173" y="788352"/>
                </a:lnTo>
                <a:lnTo>
                  <a:pt x="3215652" y="820775"/>
                </a:lnTo>
                <a:lnTo>
                  <a:pt x="3252203" y="831710"/>
                </a:lnTo>
                <a:lnTo>
                  <a:pt x="3266719" y="831862"/>
                </a:lnTo>
                <a:lnTo>
                  <a:pt x="3282315" y="830237"/>
                </a:lnTo>
                <a:lnTo>
                  <a:pt x="3328225" y="812673"/>
                </a:lnTo>
                <a:lnTo>
                  <a:pt x="3368903" y="772223"/>
                </a:lnTo>
                <a:lnTo>
                  <a:pt x="3392627" y="727303"/>
                </a:lnTo>
                <a:lnTo>
                  <a:pt x="3579088" y="291515"/>
                </a:lnTo>
                <a:lnTo>
                  <a:pt x="3599129" y="253390"/>
                </a:lnTo>
                <a:lnTo>
                  <a:pt x="3622116" y="225907"/>
                </a:lnTo>
                <a:lnTo>
                  <a:pt x="3648075" y="209092"/>
                </a:lnTo>
                <a:lnTo>
                  <a:pt x="3676967" y="202920"/>
                </a:lnTo>
                <a:lnTo>
                  <a:pt x="3676967" y="188582"/>
                </a:lnTo>
                <a:close/>
              </a:path>
            </a:pathLst>
          </a:custGeom>
          <a:solidFill>
            <a:srgbClr val="FFF6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5190925" y="251132"/>
            <a:ext cx="1005836" cy="1267965"/>
          </a:xfrm>
          <a:prstGeom prst="rect">
            <a:avLst/>
          </a:prstGeom>
        </p:spPr>
      </p:pic>
      <p:sp>
        <p:nvSpPr>
          <p:cNvPr id="22" name="bg object 22"/>
          <p:cNvSpPr/>
          <p:nvPr/>
        </p:nvSpPr>
        <p:spPr>
          <a:xfrm>
            <a:off x="1826298" y="334898"/>
            <a:ext cx="4200525" cy="1027430"/>
          </a:xfrm>
          <a:custGeom>
            <a:avLst/>
            <a:gdLst/>
            <a:ahLst/>
            <a:cxnLst/>
            <a:rect l="l" t="t" r="r" b="b"/>
            <a:pathLst>
              <a:path w="4200525" h="1027430">
                <a:moveTo>
                  <a:pt x="88341" y="1013015"/>
                </a:moveTo>
                <a:lnTo>
                  <a:pt x="16357" y="1013015"/>
                </a:lnTo>
                <a:lnTo>
                  <a:pt x="16357" y="897445"/>
                </a:lnTo>
                <a:lnTo>
                  <a:pt x="0" y="897445"/>
                </a:lnTo>
                <a:lnTo>
                  <a:pt x="0" y="1013015"/>
                </a:lnTo>
                <a:lnTo>
                  <a:pt x="0" y="1026985"/>
                </a:lnTo>
                <a:lnTo>
                  <a:pt x="88341" y="1026985"/>
                </a:lnTo>
                <a:lnTo>
                  <a:pt x="88341" y="1013015"/>
                </a:lnTo>
                <a:close/>
              </a:path>
              <a:path w="4200525" h="1027430">
                <a:moveTo>
                  <a:pt x="142887" y="897915"/>
                </a:moveTo>
                <a:lnTo>
                  <a:pt x="126530" y="897915"/>
                </a:lnTo>
                <a:lnTo>
                  <a:pt x="126530" y="1026985"/>
                </a:lnTo>
                <a:lnTo>
                  <a:pt x="142887" y="1026985"/>
                </a:lnTo>
                <a:lnTo>
                  <a:pt x="142887" y="897915"/>
                </a:lnTo>
                <a:close/>
              </a:path>
              <a:path w="4200525" h="1027430">
                <a:moveTo>
                  <a:pt x="4200131" y="679665"/>
                </a:moveTo>
                <a:lnTo>
                  <a:pt x="4194543" y="634136"/>
                </a:lnTo>
                <a:lnTo>
                  <a:pt x="4179633" y="591832"/>
                </a:lnTo>
                <a:lnTo>
                  <a:pt x="4155427" y="552792"/>
                </a:lnTo>
                <a:lnTo>
                  <a:pt x="4121912" y="516991"/>
                </a:lnTo>
                <a:lnTo>
                  <a:pt x="4079087" y="484441"/>
                </a:lnTo>
                <a:lnTo>
                  <a:pt x="4045356" y="465315"/>
                </a:lnTo>
                <a:lnTo>
                  <a:pt x="4009771" y="449300"/>
                </a:lnTo>
                <a:lnTo>
                  <a:pt x="3972344" y="436410"/>
                </a:lnTo>
                <a:lnTo>
                  <a:pt x="3933063" y="426656"/>
                </a:lnTo>
                <a:lnTo>
                  <a:pt x="3964584" y="416128"/>
                </a:lnTo>
                <a:lnTo>
                  <a:pt x="4020032" y="390347"/>
                </a:lnTo>
                <a:lnTo>
                  <a:pt x="4086161" y="339636"/>
                </a:lnTo>
                <a:lnTo>
                  <a:pt x="4115981" y="301117"/>
                </a:lnTo>
                <a:lnTo>
                  <a:pt x="4133405" y="259588"/>
                </a:lnTo>
                <a:lnTo>
                  <a:pt x="4138422" y="215023"/>
                </a:lnTo>
                <a:lnTo>
                  <a:pt x="4136491" y="190919"/>
                </a:lnTo>
                <a:lnTo>
                  <a:pt x="4123423" y="145618"/>
                </a:lnTo>
                <a:lnTo>
                  <a:pt x="4098379" y="104622"/>
                </a:lnTo>
                <a:lnTo>
                  <a:pt x="4063441" y="70269"/>
                </a:lnTo>
                <a:lnTo>
                  <a:pt x="3998620" y="32791"/>
                </a:lnTo>
                <a:lnTo>
                  <a:pt x="3951046" y="15862"/>
                </a:lnTo>
                <a:lnTo>
                  <a:pt x="3899662" y="4940"/>
                </a:lnTo>
                <a:lnTo>
                  <a:pt x="3844467" y="0"/>
                </a:lnTo>
                <a:lnTo>
                  <a:pt x="3785463" y="1054"/>
                </a:lnTo>
                <a:lnTo>
                  <a:pt x="3732453" y="7493"/>
                </a:lnTo>
                <a:lnTo>
                  <a:pt x="3679647" y="20574"/>
                </a:lnTo>
                <a:lnTo>
                  <a:pt x="3631323" y="39712"/>
                </a:lnTo>
                <a:lnTo>
                  <a:pt x="3591801" y="64312"/>
                </a:lnTo>
                <a:lnTo>
                  <a:pt x="3549231" y="109029"/>
                </a:lnTo>
                <a:lnTo>
                  <a:pt x="3521506" y="165049"/>
                </a:lnTo>
                <a:lnTo>
                  <a:pt x="3513112" y="209753"/>
                </a:lnTo>
                <a:lnTo>
                  <a:pt x="3514915" y="230505"/>
                </a:lnTo>
                <a:lnTo>
                  <a:pt x="3530257" y="268274"/>
                </a:lnTo>
                <a:lnTo>
                  <a:pt x="3574618" y="300926"/>
                </a:lnTo>
                <a:lnTo>
                  <a:pt x="3617518" y="299466"/>
                </a:lnTo>
                <a:lnTo>
                  <a:pt x="3654653" y="274193"/>
                </a:lnTo>
                <a:lnTo>
                  <a:pt x="3672370" y="235623"/>
                </a:lnTo>
                <a:lnTo>
                  <a:pt x="3670655" y="165049"/>
                </a:lnTo>
                <a:lnTo>
                  <a:pt x="3670223" y="153873"/>
                </a:lnTo>
                <a:lnTo>
                  <a:pt x="3684841" y="101727"/>
                </a:lnTo>
                <a:lnTo>
                  <a:pt x="3721811" y="63131"/>
                </a:lnTo>
                <a:lnTo>
                  <a:pt x="3771963" y="42138"/>
                </a:lnTo>
                <a:lnTo>
                  <a:pt x="3789362" y="40106"/>
                </a:lnTo>
                <a:lnTo>
                  <a:pt x="3838410" y="43040"/>
                </a:lnTo>
                <a:lnTo>
                  <a:pt x="3879354" y="58064"/>
                </a:lnTo>
                <a:lnTo>
                  <a:pt x="3912197" y="85204"/>
                </a:lnTo>
                <a:lnTo>
                  <a:pt x="3936949" y="124434"/>
                </a:lnTo>
                <a:lnTo>
                  <a:pt x="3952176" y="171881"/>
                </a:lnTo>
                <a:lnTo>
                  <a:pt x="3957256" y="223608"/>
                </a:lnTo>
                <a:lnTo>
                  <a:pt x="3951757" y="281774"/>
                </a:lnTo>
                <a:lnTo>
                  <a:pt x="3935260" y="330073"/>
                </a:lnTo>
                <a:lnTo>
                  <a:pt x="3907777" y="368490"/>
                </a:lnTo>
                <a:lnTo>
                  <a:pt x="3869296" y="397040"/>
                </a:lnTo>
                <a:lnTo>
                  <a:pt x="3819829" y="415721"/>
                </a:lnTo>
                <a:lnTo>
                  <a:pt x="3780294" y="422313"/>
                </a:lnTo>
                <a:lnTo>
                  <a:pt x="3766718" y="422744"/>
                </a:lnTo>
                <a:lnTo>
                  <a:pt x="3771404" y="453986"/>
                </a:lnTo>
                <a:lnTo>
                  <a:pt x="3777640" y="453986"/>
                </a:lnTo>
                <a:lnTo>
                  <a:pt x="3782326" y="454253"/>
                </a:lnTo>
                <a:lnTo>
                  <a:pt x="3834612" y="463499"/>
                </a:lnTo>
                <a:lnTo>
                  <a:pt x="3876637" y="478002"/>
                </a:lnTo>
                <a:lnTo>
                  <a:pt x="3911523" y="498259"/>
                </a:lnTo>
                <a:lnTo>
                  <a:pt x="3960723" y="556336"/>
                </a:lnTo>
                <a:lnTo>
                  <a:pt x="3975811" y="595528"/>
                </a:lnTo>
                <a:lnTo>
                  <a:pt x="3984548" y="641845"/>
                </a:lnTo>
                <a:lnTo>
                  <a:pt x="3986936" y="695286"/>
                </a:lnTo>
                <a:lnTo>
                  <a:pt x="3983228" y="749617"/>
                </a:lnTo>
                <a:lnTo>
                  <a:pt x="3973652" y="798563"/>
                </a:lnTo>
                <a:lnTo>
                  <a:pt x="3958234" y="842149"/>
                </a:lnTo>
                <a:lnTo>
                  <a:pt x="3936949" y="880364"/>
                </a:lnTo>
                <a:lnTo>
                  <a:pt x="3910050" y="911847"/>
                </a:lnTo>
                <a:lnTo>
                  <a:pt x="3877005" y="935228"/>
                </a:lnTo>
                <a:lnTo>
                  <a:pt x="3837825" y="950506"/>
                </a:lnTo>
                <a:lnTo>
                  <a:pt x="3792486" y="957668"/>
                </a:lnTo>
                <a:lnTo>
                  <a:pt x="3734066" y="956157"/>
                </a:lnTo>
                <a:lnTo>
                  <a:pt x="3687648" y="943813"/>
                </a:lnTo>
                <a:lnTo>
                  <a:pt x="3653244" y="920635"/>
                </a:lnTo>
                <a:lnTo>
                  <a:pt x="3630841" y="886612"/>
                </a:lnTo>
                <a:lnTo>
                  <a:pt x="3622929" y="851039"/>
                </a:lnTo>
                <a:lnTo>
                  <a:pt x="3623018" y="834809"/>
                </a:lnTo>
                <a:lnTo>
                  <a:pt x="3624072" y="804608"/>
                </a:lnTo>
                <a:lnTo>
                  <a:pt x="3624592" y="799922"/>
                </a:lnTo>
                <a:lnTo>
                  <a:pt x="3624453" y="790028"/>
                </a:lnTo>
                <a:lnTo>
                  <a:pt x="3610686" y="744093"/>
                </a:lnTo>
                <a:lnTo>
                  <a:pt x="3577729" y="714806"/>
                </a:lnTo>
                <a:lnTo>
                  <a:pt x="3551821" y="708367"/>
                </a:lnTo>
                <a:lnTo>
                  <a:pt x="3542588" y="708558"/>
                </a:lnTo>
                <a:lnTo>
                  <a:pt x="3503447" y="721194"/>
                </a:lnTo>
                <a:lnTo>
                  <a:pt x="3469182" y="767905"/>
                </a:lnTo>
                <a:lnTo>
                  <a:pt x="3463912" y="808710"/>
                </a:lnTo>
                <a:lnTo>
                  <a:pt x="3467290" y="830440"/>
                </a:lnTo>
                <a:lnTo>
                  <a:pt x="3487686" y="879055"/>
                </a:lnTo>
                <a:lnTo>
                  <a:pt x="3526345" y="923175"/>
                </a:lnTo>
                <a:lnTo>
                  <a:pt x="3593579" y="963422"/>
                </a:lnTo>
                <a:lnTo>
                  <a:pt x="3638423" y="980516"/>
                </a:lnTo>
                <a:lnTo>
                  <a:pt x="3686530" y="992530"/>
                </a:lnTo>
                <a:lnTo>
                  <a:pt x="3737889" y="999490"/>
                </a:lnTo>
                <a:lnTo>
                  <a:pt x="3792486" y="1001395"/>
                </a:lnTo>
                <a:lnTo>
                  <a:pt x="3846639" y="998728"/>
                </a:lnTo>
                <a:lnTo>
                  <a:pt x="3897541" y="992035"/>
                </a:lnTo>
                <a:lnTo>
                  <a:pt x="3945191" y="981329"/>
                </a:lnTo>
                <a:lnTo>
                  <a:pt x="3989590" y="966597"/>
                </a:lnTo>
                <a:lnTo>
                  <a:pt x="4030751" y="947851"/>
                </a:lnTo>
                <a:lnTo>
                  <a:pt x="4068648" y="925093"/>
                </a:lnTo>
                <a:lnTo>
                  <a:pt x="4103293" y="898321"/>
                </a:lnTo>
                <a:lnTo>
                  <a:pt x="4145369" y="853135"/>
                </a:lnTo>
                <a:lnTo>
                  <a:pt x="4176306" y="800315"/>
                </a:lnTo>
                <a:lnTo>
                  <a:pt x="4194949" y="741857"/>
                </a:lnTo>
                <a:lnTo>
                  <a:pt x="4199217" y="711225"/>
                </a:lnTo>
                <a:lnTo>
                  <a:pt x="4200131" y="679665"/>
                </a:lnTo>
                <a:close/>
              </a:path>
            </a:pathLst>
          </a:custGeom>
          <a:solidFill>
            <a:srgbClr val="FFF6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012069" y="1231905"/>
            <a:ext cx="113258" cy="130886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2170582" y="1232813"/>
            <a:ext cx="382270" cy="129539"/>
          </a:xfrm>
          <a:custGeom>
            <a:avLst/>
            <a:gdLst/>
            <a:ahLst/>
            <a:cxnLst/>
            <a:rect l="l" t="t" r="r" b="b"/>
            <a:pathLst>
              <a:path w="382269" h="129540">
                <a:moveTo>
                  <a:pt x="103797" y="0"/>
                </a:moveTo>
                <a:lnTo>
                  <a:pt x="87439" y="0"/>
                </a:lnTo>
                <a:lnTo>
                  <a:pt x="87439" y="55880"/>
                </a:lnTo>
                <a:lnTo>
                  <a:pt x="16357" y="55880"/>
                </a:lnTo>
                <a:lnTo>
                  <a:pt x="16357" y="0"/>
                </a:lnTo>
                <a:lnTo>
                  <a:pt x="0" y="0"/>
                </a:lnTo>
                <a:lnTo>
                  <a:pt x="0" y="55880"/>
                </a:lnTo>
                <a:lnTo>
                  <a:pt x="0" y="69850"/>
                </a:lnTo>
                <a:lnTo>
                  <a:pt x="0" y="129540"/>
                </a:lnTo>
                <a:lnTo>
                  <a:pt x="16357" y="129540"/>
                </a:lnTo>
                <a:lnTo>
                  <a:pt x="16357" y="69850"/>
                </a:lnTo>
                <a:lnTo>
                  <a:pt x="87439" y="69850"/>
                </a:lnTo>
                <a:lnTo>
                  <a:pt x="87439" y="129540"/>
                </a:lnTo>
                <a:lnTo>
                  <a:pt x="103797" y="129540"/>
                </a:lnTo>
                <a:lnTo>
                  <a:pt x="103797" y="69850"/>
                </a:lnTo>
                <a:lnTo>
                  <a:pt x="103797" y="55880"/>
                </a:lnTo>
                <a:lnTo>
                  <a:pt x="103797" y="0"/>
                </a:lnTo>
                <a:close/>
              </a:path>
              <a:path w="382269" h="129540">
                <a:moveTo>
                  <a:pt x="248132" y="571"/>
                </a:moveTo>
                <a:lnTo>
                  <a:pt x="142697" y="571"/>
                </a:lnTo>
                <a:lnTo>
                  <a:pt x="142697" y="14541"/>
                </a:lnTo>
                <a:lnTo>
                  <a:pt x="187236" y="14541"/>
                </a:lnTo>
                <a:lnTo>
                  <a:pt x="187236" y="128841"/>
                </a:lnTo>
                <a:lnTo>
                  <a:pt x="203593" y="128841"/>
                </a:lnTo>
                <a:lnTo>
                  <a:pt x="203593" y="14541"/>
                </a:lnTo>
                <a:lnTo>
                  <a:pt x="248132" y="14541"/>
                </a:lnTo>
                <a:lnTo>
                  <a:pt x="248132" y="571"/>
                </a:lnTo>
                <a:close/>
              </a:path>
              <a:path w="382269" h="129540">
                <a:moveTo>
                  <a:pt x="381914" y="63690"/>
                </a:moveTo>
                <a:lnTo>
                  <a:pt x="367131" y="48895"/>
                </a:lnTo>
                <a:lnTo>
                  <a:pt x="362521" y="48895"/>
                </a:lnTo>
                <a:lnTo>
                  <a:pt x="347738" y="63690"/>
                </a:lnTo>
                <a:lnTo>
                  <a:pt x="347738" y="68414"/>
                </a:lnTo>
                <a:lnTo>
                  <a:pt x="362521" y="83083"/>
                </a:lnTo>
                <a:lnTo>
                  <a:pt x="367131" y="83083"/>
                </a:lnTo>
                <a:lnTo>
                  <a:pt x="381914" y="68414"/>
                </a:lnTo>
                <a:lnTo>
                  <a:pt x="381914" y="65989"/>
                </a:lnTo>
                <a:lnTo>
                  <a:pt x="381914" y="63690"/>
                </a:lnTo>
                <a:close/>
              </a:path>
            </a:pathLst>
          </a:custGeom>
          <a:solidFill>
            <a:srgbClr val="FFF6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659750" y="1231894"/>
            <a:ext cx="99440" cy="131254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801002" y="1232808"/>
            <a:ext cx="92887" cy="12907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2934610" y="1232806"/>
            <a:ext cx="87617" cy="129070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051304" y="1232806"/>
            <a:ext cx="119443" cy="12907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3208367" y="1232806"/>
            <a:ext cx="103428" cy="129070"/>
          </a:xfrm>
          <a:prstGeom prst="rect">
            <a:avLst/>
          </a:prstGeom>
        </p:spPr>
      </p:pic>
      <p:pic>
        <p:nvPicPr>
          <p:cNvPr id="30" name="bg object 30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347248" y="1232806"/>
            <a:ext cx="87617" cy="129070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477587" y="1232808"/>
            <a:ext cx="98526" cy="129070"/>
          </a:xfrm>
          <a:prstGeom prst="rect">
            <a:avLst/>
          </a:prstGeom>
        </p:spPr>
      </p:pic>
      <p:sp>
        <p:nvSpPr>
          <p:cNvPr id="32" name="bg object 32"/>
          <p:cNvSpPr/>
          <p:nvPr/>
        </p:nvSpPr>
        <p:spPr>
          <a:xfrm>
            <a:off x="3683538" y="1281704"/>
            <a:ext cx="34290" cy="34290"/>
          </a:xfrm>
          <a:custGeom>
            <a:avLst/>
            <a:gdLst/>
            <a:ahLst/>
            <a:cxnLst/>
            <a:rect l="l" t="t" r="r" b="b"/>
            <a:pathLst>
              <a:path w="34289" h="34290">
                <a:moveTo>
                  <a:pt x="19392" y="0"/>
                </a:moveTo>
                <a:lnTo>
                  <a:pt x="14782" y="0"/>
                </a:lnTo>
                <a:lnTo>
                  <a:pt x="12611" y="457"/>
                </a:lnTo>
                <a:lnTo>
                  <a:pt x="0" y="14795"/>
                </a:lnTo>
                <a:lnTo>
                  <a:pt x="0" y="19519"/>
                </a:lnTo>
                <a:lnTo>
                  <a:pt x="14782" y="34188"/>
                </a:lnTo>
                <a:lnTo>
                  <a:pt x="19392" y="34188"/>
                </a:lnTo>
                <a:lnTo>
                  <a:pt x="34175" y="19519"/>
                </a:lnTo>
                <a:lnTo>
                  <a:pt x="34175" y="17094"/>
                </a:lnTo>
                <a:lnTo>
                  <a:pt x="34175" y="14795"/>
                </a:lnTo>
                <a:lnTo>
                  <a:pt x="21602" y="457"/>
                </a:lnTo>
                <a:lnTo>
                  <a:pt x="19392" y="0"/>
                </a:lnTo>
                <a:close/>
              </a:path>
            </a:pathLst>
          </a:custGeom>
          <a:solidFill>
            <a:srgbClr val="FFF6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bg object 33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826780" y="1232084"/>
            <a:ext cx="111810" cy="130886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3979469" y="1232813"/>
            <a:ext cx="104139" cy="129539"/>
          </a:xfrm>
          <a:custGeom>
            <a:avLst/>
            <a:gdLst/>
            <a:ahLst/>
            <a:cxnLst/>
            <a:rect l="l" t="t" r="r" b="b"/>
            <a:pathLst>
              <a:path w="104139" h="129540">
                <a:moveTo>
                  <a:pt x="103797" y="0"/>
                </a:moveTo>
                <a:lnTo>
                  <a:pt x="87439" y="0"/>
                </a:lnTo>
                <a:lnTo>
                  <a:pt x="87439" y="55880"/>
                </a:lnTo>
                <a:lnTo>
                  <a:pt x="16357" y="55880"/>
                </a:lnTo>
                <a:lnTo>
                  <a:pt x="16357" y="0"/>
                </a:lnTo>
                <a:lnTo>
                  <a:pt x="0" y="0"/>
                </a:lnTo>
                <a:lnTo>
                  <a:pt x="0" y="55880"/>
                </a:lnTo>
                <a:lnTo>
                  <a:pt x="0" y="69850"/>
                </a:lnTo>
                <a:lnTo>
                  <a:pt x="0" y="129540"/>
                </a:lnTo>
                <a:lnTo>
                  <a:pt x="16357" y="129540"/>
                </a:lnTo>
                <a:lnTo>
                  <a:pt x="16357" y="69850"/>
                </a:lnTo>
                <a:lnTo>
                  <a:pt x="87439" y="69850"/>
                </a:lnTo>
                <a:lnTo>
                  <a:pt x="87439" y="129540"/>
                </a:lnTo>
                <a:lnTo>
                  <a:pt x="103797" y="129540"/>
                </a:lnTo>
                <a:lnTo>
                  <a:pt x="103797" y="69850"/>
                </a:lnTo>
                <a:lnTo>
                  <a:pt x="103797" y="55880"/>
                </a:lnTo>
                <a:lnTo>
                  <a:pt x="103797" y="0"/>
                </a:lnTo>
                <a:close/>
              </a:path>
            </a:pathLst>
          </a:custGeom>
          <a:solidFill>
            <a:srgbClr val="FFF69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5" name="bg object 35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4120902" y="1232806"/>
            <a:ext cx="119418" cy="129070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4277965" y="1232808"/>
            <a:ext cx="98526" cy="129070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4409394" y="1231905"/>
            <a:ext cx="113245" cy="130886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4567900" y="1232806"/>
            <a:ext cx="87617" cy="129070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25" cstate="print"/>
          <a:stretch>
            <a:fillRect/>
          </a:stretch>
        </p:blipFill>
        <p:spPr>
          <a:xfrm>
            <a:off x="4698231" y="1232808"/>
            <a:ext cx="98526" cy="129070"/>
          </a:xfrm>
          <a:prstGeom prst="rect">
            <a:avLst/>
          </a:prstGeom>
        </p:spPr>
      </p:pic>
      <p:pic>
        <p:nvPicPr>
          <p:cNvPr id="40" name="bg object 40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993386" y="1674106"/>
            <a:ext cx="5772906" cy="5260843"/>
          </a:xfrm>
          <a:prstGeom prst="rect">
            <a:avLst/>
          </a:prstGeom>
        </p:spPr>
      </p:pic>
      <p:pic>
        <p:nvPicPr>
          <p:cNvPr id="41" name="bg object 41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1078458" y="1763369"/>
            <a:ext cx="5528979" cy="501815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4/25/2024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61008" y="6957697"/>
            <a:ext cx="4369435" cy="61404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1750" b="1" spc="-55" dirty="0">
                <a:solidFill>
                  <a:srgbClr val="FFFFFF"/>
                </a:solidFill>
                <a:latin typeface="Brandon Text Bold"/>
                <a:cs typeface="Brandon Text Bold"/>
              </a:rPr>
              <a:t>Harmony3™</a:t>
            </a:r>
            <a:r>
              <a:rPr sz="1750" b="1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1750" b="1" spc="-50" dirty="0">
                <a:solidFill>
                  <a:srgbClr val="FFFFFF"/>
                </a:solidFill>
                <a:latin typeface="Brandon Text Bold"/>
                <a:cs typeface="Brandon Text Bold"/>
              </a:rPr>
              <a:t>Wireless</a:t>
            </a:r>
            <a:r>
              <a:rPr sz="1750" b="1" spc="5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1750" b="1" spc="-65" dirty="0">
                <a:solidFill>
                  <a:srgbClr val="FFFFFF"/>
                </a:solidFill>
                <a:latin typeface="Brandon Text Bold"/>
                <a:cs typeface="Brandon Text Bold"/>
              </a:rPr>
              <a:t>Charger-</a:t>
            </a:r>
            <a:r>
              <a:rPr sz="1750" b="1" spc="-70" dirty="0">
                <a:solidFill>
                  <a:srgbClr val="FFFFFF"/>
                </a:solidFill>
                <a:latin typeface="Brandon Text Bold"/>
                <a:cs typeface="Brandon Text Bold"/>
              </a:rPr>
              <a:t>Speaker-</a:t>
            </a:r>
            <a:r>
              <a:rPr sz="1750" b="1" spc="-10" dirty="0">
                <a:solidFill>
                  <a:srgbClr val="FFFFFF"/>
                </a:solidFill>
                <a:latin typeface="Brandon Text Bold"/>
                <a:cs typeface="Brandon Text Bold"/>
              </a:rPr>
              <a:t>Light</a:t>
            </a:r>
            <a:endParaRPr sz="1750">
              <a:latin typeface="Brandon Text Bold"/>
              <a:cs typeface="Brandon Text Bold"/>
            </a:endParaRPr>
          </a:p>
          <a:p>
            <a:pPr marR="330200" algn="ctr">
              <a:lnSpc>
                <a:spcPct val="100000"/>
              </a:lnSpc>
              <a:spcBef>
                <a:spcPts val="375"/>
              </a:spcBef>
            </a:pPr>
            <a:r>
              <a:rPr sz="1400" b="0" dirty="0">
                <a:solidFill>
                  <a:srgbClr val="FFFFFF"/>
                </a:solidFill>
                <a:latin typeface="Brandon Text Medium"/>
                <a:cs typeface="Brandon Text Medium"/>
              </a:rPr>
              <a:t>Item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spc="50" dirty="0">
                <a:solidFill>
                  <a:srgbClr val="FFFFFF"/>
                </a:solidFill>
                <a:latin typeface="Brandon Text Medium"/>
                <a:cs typeface="Brandon Text Medium"/>
              </a:rPr>
              <a:t>#98360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dirty="0">
                <a:solidFill>
                  <a:srgbClr val="FFFFFF"/>
                </a:solidFill>
                <a:latin typeface="Brandon Text Medium"/>
                <a:cs typeface="Brandon Text Medium"/>
              </a:rPr>
              <a:t>|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dirty="0">
                <a:solidFill>
                  <a:srgbClr val="FFFFFF"/>
                </a:solidFill>
                <a:latin typeface="Brandon Text Medium"/>
                <a:cs typeface="Brandon Text Medium"/>
              </a:rPr>
              <a:t>As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dirty="0">
                <a:solidFill>
                  <a:srgbClr val="FFFFFF"/>
                </a:solidFill>
                <a:latin typeface="Brandon Text Medium"/>
                <a:cs typeface="Brandon Text Medium"/>
              </a:rPr>
              <a:t>low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spc="45" dirty="0">
                <a:solidFill>
                  <a:srgbClr val="FFFFFF"/>
                </a:solidFill>
                <a:latin typeface="Brandon Text Medium"/>
                <a:cs typeface="Brandon Text Medium"/>
              </a:rPr>
              <a:t>as:</a:t>
            </a:r>
            <a:r>
              <a:rPr sz="1400" b="0" spc="195" dirty="0">
                <a:solidFill>
                  <a:srgbClr val="FFFFFF"/>
                </a:solidFill>
                <a:latin typeface="Brandon Text Medium"/>
                <a:cs typeface="Brandon Text Medium"/>
              </a:rPr>
              <a:t> </a:t>
            </a:r>
            <a:r>
              <a:rPr sz="1400" b="0" spc="60" dirty="0">
                <a:solidFill>
                  <a:srgbClr val="FFFFFF"/>
                </a:solidFill>
                <a:latin typeface="Brandon Text Medium"/>
                <a:cs typeface="Brandon Text Medium"/>
              </a:rPr>
              <a:t>$65.00</a:t>
            </a:r>
            <a:endParaRPr sz="1400">
              <a:latin typeface="Brandon Text Medium"/>
              <a:cs typeface="Brandon Text Medium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40816" y="1634663"/>
            <a:ext cx="5939155" cy="7700009"/>
            <a:chOff x="840816" y="1634663"/>
            <a:chExt cx="5939155" cy="7700009"/>
          </a:xfrm>
        </p:grpSpPr>
        <p:sp>
          <p:nvSpPr>
            <p:cNvPr id="4" name="object 4"/>
            <p:cNvSpPr/>
            <p:nvPr/>
          </p:nvSpPr>
          <p:spPr>
            <a:xfrm>
              <a:off x="950093" y="1647046"/>
              <a:ext cx="5793740" cy="5250815"/>
            </a:xfrm>
            <a:custGeom>
              <a:avLst/>
              <a:gdLst/>
              <a:ahLst/>
              <a:cxnLst/>
              <a:rect l="l" t="t" r="r" b="b"/>
              <a:pathLst>
                <a:path w="5793740" h="5250815">
                  <a:moveTo>
                    <a:pt x="4962817" y="5250814"/>
                  </a:moveTo>
                  <a:lnTo>
                    <a:pt x="0" y="5250814"/>
                  </a:lnTo>
                  <a:lnTo>
                    <a:pt x="0" y="863650"/>
                  </a:lnTo>
                  <a:lnTo>
                    <a:pt x="1284" y="816449"/>
                  </a:lnTo>
                  <a:lnTo>
                    <a:pt x="5092" y="769890"/>
                  </a:lnTo>
                  <a:lnTo>
                    <a:pt x="11357" y="724042"/>
                  </a:lnTo>
                  <a:lnTo>
                    <a:pt x="20011" y="678971"/>
                  </a:lnTo>
                  <a:lnTo>
                    <a:pt x="30987" y="634744"/>
                  </a:lnTo>
                  <a:lnTo>
                    <a:pt x="44219" y="591429"/>
                  </a:lnTo>
                  <a:lnTo>
                    <a:pt x="59638" y="549092"/>
                  </a:lnTo>
                  <a:lnTo>
                    <a:pt x="77178" y="507802"/>
                  </a:lnTo>
                  <a:lnTo>
                    <a:pt x="96772" y="467624"/>
                  </a:lnTo>
                  <a:lnTo>
                    <a:pt x="118352" y="428627"/>
                  </a:lnTo>
                  <a:lnTo>
                    <a:pt x="141852" y="390878"/>
                  </a:lnTo>
                  <a:lnTo>
                    <a:pt x="167203" y="354443"/>
                  </a:lnTo>
                  <a:lnTo>
                    <a:pt x="194339" y="319390"/>
                  </a:lnTo>
                  <a:lnTo>
                    <a:pt x="223193" y="285786"/>
                  </a:lnTo>
                  <a:lnTo>
                    <a:pt x="253698" y="253698"/>
                  </a:lnTo>
                  <a:lnTo>
                    <a:pt x="285786" y="223193"/>
                  </a:lnTo>
                  <a:lnTo>
                    <a:pt x="319390" y="194339"/>
                  </a:lnTo>
                  <a:lnTo>
                    <a:pt x="354443" y="167203"/>
                  </a:lnTo>
                  <a:lnTo>
                    <a:pt x="390878" y="141852"/>
                  </a:lnTo>
                  <a:lnTo>
                    <a:pt x="428627" y="118352"/>
                  </a:lnTo>
                  <a:lnTo>
                    <a:pt x="467624" y="96772"/>
                  </a:lnTo>
                  <a:lnTo>
                    <a:pt x="507802" y="77178"/>
                  </a:lnTo>
                  <a:lnTo>
                    <a:pt x="549092" y="59638"/>
                  </a:lnTo>
                  <a:lnTo>
                    <a:pt x="591429" y="44219"/>
                  </a:lnTo>
                  <a:lnTo>
                    <a:pt x="634744" y="30987"/>
                  </a:lnTo>
                  <a:lnTo>
                    <a:pt x="678971" y="20011"/>
                  </a:lnTo>
                  <a:lnTo>
                    <a:pt x="724042" y="11357"/>
                  </a:lnTo>
                  <a:lnTo>
                    <a:pt x="769890" y="5092"/>
                  </a:lnTo>
                  <a:lnTo>
                    <a:pt x="816449" y="1284"/>
                  </a:lnTo>
                  <a:lnTo>
                    <a:pt x="863650" y="0"/>
                  </a:lnTo>
                  <a:lnTo>
                    <a:pt x="5793613" y="0"/>
                  </a:lnTo>
                  <a:lnTo>
                    <a:pt x="5793613" y="4420019"/>
                  </a:lnTo>
                  <a:lnTo>
                    <a:pt x="5792195" y="4468646"/>
                  </a:lnTo>
                  <a:lnTo>
                    <a:pt x="5787996" y="4516558"/>
                  </a:lnTo>
                  <a:lnTo>
                    <a:pt x="5781095" y="4563675"/>
                  </a:lnTo>
                  <a:lnTo>
                    <a:pt x="5771571" y="4609917"/>
                  </a:lnTo>
                  <a:lnTo>
                    <a:pt x="5759503" y="4655206"/>
                  </a:lnTo>
                  <a:lnTo>
                    <a:pt x="5744972" y="4699462"/>
                  </a:lnTo>
                  <a:lnTo>
                    <a:pt x="5728057" y="4742605"/>
                  </a:lnTo>
                  <a:lnTo>
                    <a:pt x="5708837" y="4784555"/>
                  </a:lnTo>
                  <a:lnTo>
                    <a:pt x="5687391" y="4825234"/>
                  </a:lnTo>
                  <a:lnTo>
                    <a:pt x="5663800" y="4864562"/>
                  </a:lnTo>
                  <a:lnTo>
                    <a:pt x="5638142" y="4902459"/>
                  </a:lnTo>
                  <a:lnTo>
                    <a:pt x="5610497" y="4938846"/>
                  </a:lnTo>
                  <a:lnTo>
                    <a:pt x="5580945" y="4973643"/>
                  </a:lnTo>
                  <a:lnTo>
                    <a:pt x="5549565" y="5006771"/>
                  </a:lnTo>
                  <a:lnTo>
                    <a:pt x="5516436" y="5038151"/>
                  </a:lnTo>
                  <a:lnTo>
                    <a:pt x="5481638" y="5067703"/>
                  </a:lnTo>
                  <a:lnTo>
                    <a:pt x="5445251" y="5095347"/>
                  </a:lnTo>
                  <a:lnTo>
                    <a:pt x="5407354" y="5121005"/>
                  </a:lnTo>
                  <a:lnTo>
                    <a:pt x="5368026" y="5144596"/>
                  </a:lnTo>
                  <a:lnTo>
                    <a:pt x="5327348" y="5166041"/>
                  </a:lnTo>
                  <a:lnTo>
                    <a:pt x="5285397" y="5185261"/>
                  </a:lnTo>
                  <a:lnTo>
                    <a:pt x="5242255" y="5202176"/>
                  </a:lnTo>
                  <a:lnTo>
                    <a:pt x="5198000" y="5216706"/>
                  </a:lnTo>
                  <a:lnTo>
                    <a:pt x="5152711" y="5228773"/>
                  </a:lnTo>
                  <a:lnTo>
                    <a:pt x="5106470" y="5238297"/>
                  </a:lnTo>
                  <a:lnTo>
                    <a:pt x="5059353" y="5245198"/>
                  </a:lnTo>
                  <a:lnTo>
                    <a:pt x="5011443" y="5249397"/>
                  </a:lnTo>
                  <a:lnTo>
                    <a:pt x="4962817" y="5250814"/>
                  </a:lnTo>
                  <a:close/>
                </a:path>
              </a:pathLst>
            </a:custGeom>
            <a:ln w="24485">
              <a:solidFill>
                <a:srgbClr val="00272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53198" y="7861299"/>
              <a:ext cx="5914390" cy="1460500"/>
            </a:xfrm>
            <a:custGeom>
              <a:avLst/>
              <a:gdLst/>
              <a:ahLst/>
              <a:cxnLst/>
              <a:rect l="l" t="t" r="r" b="b"/>
              <a:pathLst>
                <a:path w="5914390" h="1460500">
                  <a:moveTo>
                    <a:pt x="5914021" y="0"/>
                  </a:moveTo>
                  <a:lnTo>
                    <a:pt x="0" y="0"/>
                  </a:lnTo>
                  <a:lnTo>
                    <a:pt x="0" y="1460500"/>
                  </a:lnTo>
                  <a:lnTo>
                    <a:pt x="5914021" y="1460500"/>
                  </a:lnTo>
                  <a:lnTo>
                    <a:pt x="5914021" y="0"/>
                  </a:lnTo>
                  <a:close/>
                </a:path>
              </a:pathLst>
            </a:custGeom>
            <a:solidFill>
              <a:srgbClr val="0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53198" y="7861299"/>
              <a:ext cx="5914390" cy="1460500"/>
            </a:xfrm>
            <a:custGeom>
              <a:avLst/>
              <a:gdLst/>
              <a:ahLst/>
              <a:cxnLst/>
              <a:rect l="l" t="t" r="r" b="b"/>
              <a:pathLst>
                <a:path w="5914390" h="1460500">
                  <a:moveTo>
                    <a:pt x="5914021" y="1460500"/>
                  </a:moveTo>
                  <a:lnTo>
                    <a:pt x="0" y="1460500"/>
                  </a:lnTo>
                  <a:lnTo>
                    <a:pt x="0" y="0"/>
                  </a:lnTo>
                  <a:lnTo>
                    <a:pt x="5914021" y="0"/>
                  </a:lnTo>
                  <a:lnTo>
                    <a:pt x="5914021" y="1460500"/>
                  </a:lnTo>
                  <a:close/>
                </a:path>
              </a:pathLst>
            </a:custGeom>
            <a:ln w="241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622988" y="7990251"/>
            <a:ext cx="1971675" cy="39179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ts val="1075"/>
              </a:lnSpc>
              <a:spcBef>
                <a:spcPts val="90"/>
              </a:spcBef>
            </a:pPr>
            <a:r>
              <a:rPr sz="900" b="1" spc="-40" dirty="0">
                <a:solidFill>
                  <a:srgbClr val="FFFFFF"/>
                </a:solidFill>
                <a:latin typeface="Brandon Text Bold"/>
                <a:cs typeface="Brandon Text Bold"/>
              </a:rPr>
              <a:t>Wireless</a:t>
            </a:r>
            <a:r>
              <a:rPr sz="900" b="1" spc="10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900" b="1" spc="-10" dirty="0">
                <a:solidFill>
                  <a:srgbClr val="FFFFFF"/>
                </a:solidFill>
                <a:latin typeface="Brandon Text Bold"/>
                <a:cs typeface="Brandon Text Bold"/>
              </a:rPr>
              <a:t>Charger</a:t>
            </a:r>
            <a:endParaRPr sz="900">
              <a:latin typeface="Brandon Text Bold"/>
              <a:cs typeface="Brandon Text Bold"/>
            </a:endParaRPr>
          </a:p>
          <a:p>
            <a:pPr marR="5080">
              <a:lnSpc>
                <a:spcPts val="919"/>
              </a:lnSpc>
              <a:spcBef>
                <a:spcPts val="10"/>
              </a:spcBef>
            </a:pP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With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</a:t>
            </a:r>
            <a:r>
              <a:rPr sz="750" b="0" spc="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15-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watt</a:t>
            </a:r>
            <a:r>
              <a:rPr sz="750" b="0" spc="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wireless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charging</a:t>
            </a:r>
            <a:r>
              <a:rPr sz="750" b="0" spc="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pad,</a:t>
            </a:r>
            <a:r>
              <a:rPr sz="750" b="0" spc="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750" b="0" spc="-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tech</a:t>
            </a:r>
            <a:r>
              <a:rPr sz="75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products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are</a:t>
            </a:r>
            <a:r>
              <a:rPr sz="750" b="0" spc="-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to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be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charged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up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in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breeze.</a:t>
            </a:r>
            <a:endParaRPr sz="750">
              <a:latin typeface="Brandon Text Regular"/>
              <a:cs typeface="Brandon Text Regular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043720" y="7969936"/>
            <a:ext cx="3340735" cy="1170940"/>
            <a:chOff x="1043720" y="7969936"/>
            <a:chExt cx="3340735" cy="1170940"/>
          </a:xfrm>
        </p:grpSpPr>
        <p:sp>
          <p:nvSpPr>
            <p:cNvPr id="9" name="object 9"/>
            <p:cNvSpPr/>
            <p:nvPr/>
          </p:nvSpPr>
          <p:spPr>
            <a:xfrm>
              <a:off x="1043711" y="7969948"/>
              <a:ext cx="471805" cy="1170940"/>
            </a:xfrm>
            <a:custGeom>
              <a:avLst/>
              <a:gdLst/>
              <a:ahLst/>
              <a:cxnLst/>
              <a:rect l="l" t="t" r="r" b="b"/>
              <a:pathLst>
                <a:path w="471805" h="1170940">
                  <a:moveTo>
                    <a:pt x="470725" y="236702"/>
                  </a:moveTo>
                  <a:lnTo>
                    <a:pt x="470700" y="234048"/>
                  </a:lnTo>
                  <a:lnTo>
                    <a:pt x="466775" y="195122"/>
                  </a:lnTo>
                  <a:lnTo>
                    <a:pt x="466064" y="187998"/>
                  </a:lnTo>
                  <a:lnTo>
                    <a:pt x="464870" y="184175"/>
                  </a:lnTo>
                  <a:lnTo>
                    <a:pt x="452348" y="143802"/>
                  </a:lnTo>
                  <a:lnTo>
                    <a:pt x="445668" y="131495"/>
                  </a:lnTo>
                  <a:lnTo>
                    <a:pt x="444182" y="128765"/>
                  </a:lnTo>
                  <a:lnTo>
                    <a:pt x="430631" y="103809"/>
                  </a:lnTo>
                  <a:lnTo>
                    <a:pt x="401891" y="68961"/>
                  </a:lnTo>
                  <a:lnTo>
                    <a:pt x="397916" y="65684"/>
                  </a:lnTo>
                  <a:lnTo>
                    <a:pt x="367042" y="40208"/>
                  </a:lnTo>
                  <a:lnTo>
                    <a:pt x="327050" y="18503"/>
                  </a:lnTo>
                  <a:lnTo>
                    <a:pt x="282854" y="4775"/>
                  </a:lnTo>
                  <a:lnTo>
                    <a:pt x="272999" y="3784"/>
                  </a:lnTo>
                  <a:lnTo>
                    <a:pt x="272999" y="216014"/>
                  </a:lnTo>
                  <a:lnTo>
                    <a:pt x="272338" y="223443"/>
                  </a:lnTo>
                  <a:lnTo>
                    <a:pt x="272986" y="216014"/>
                  </a:lnTo>
                  <a:lnTo>
                    <a:pt x="272999" y="3784"/>
                  </a:lnTo>
                  <a:lnTo>
                    <a:pt x="235394" y="0"/>
                  </a:lnTo>
                  <a:lnTo>
                    <a:pt x="235280" y="234048"/>
                  </a:lnTo>
                  <a:lnTo>
                    <a:pt x="228447" y="234581"/>
                  </a:lnTo>
                  <a:lnTo>
                    <a:pt x="235280" y="234048"/>
                  </a:lnTo>
                  <a:lnTo>
                    <a:pt x="235280" y="12"/>
                  </a:lnTo>
                  <a:lnTo>
                    <a:pt x="187947" y="4775"/>
                  </a:lnTo>
                  <a:lnTo>
                    <a:pt x="143751" y="18503"/>
                  </a:lnTo>
                  <a:lnTo>
                    <a:pt x="103759" y="40208"/>
                  </a:lnTo>
                  <a:lnTo>
                    <a:pt x="68910" y="68961"/>
                  </a:lnTo>
                  <a:lnTo>
                    <a:pt x="40157" y="103809"/>
                  </a:lnTo>
                  <a:lnTo>
                    <a:pt x="18453" y="143802"/>
                  </a:lnTo>
                  <a:lnTo>
                    <a:pt x="4724" y="187998"/>
                  </a:lnTo>
                  <a:lnTo>
                    <a:pt x="88" y="234048"/>
                  </a:lnTo>
                  <a:lnTo>
                    <a:pt x="0" y="236042"/>
                  </a:lnTo>
                  <a:lnTo>
                    <a:pt x="4724" y="282905"/>
                  </a:lnTo>
                  <a:lnTo>
                    <a:pt x="18453" y="327101"/>
                  </a:lnTo>
                  <a:lnTo>
                    <a:pt x="40157" y="367093"/>
                  </a:lnTo>
                  <a:lnTo>
                    <a:pt x="68910" y="401942"/>
                  </a:lnTo>
                  <a:lnTo>
                    <a:pt x="103759" y="430682"/>
                  </a:lnTo>
                  <a:lnTo>
                    <a:pt x="143751" y="452399"/>
                  </a:lnTo>
                  <a:lnTo>
                    <a:pt x="187947" y="466115"/>
                  </a:lnTo>
                  <a:lnTo>
                    <a:pt x="235394" y="470903"/>
                  </a:lnTo>
                  <a:lnTo>
                    <a:pt x="282854" y="466115"/>
                  </a:lnTo>
                  <a:lnTo>
                    <a:pt x="327050" y="452399"/>
                  </a:lnTo>
                  <a:lnTo>
                    <a:pt x="367042" y="430682"/>
                  </a:lnTo>
                  <a:lnTo>
                    <a:pt x="401891" y="401942"/>
                  </a:lnTo>
                  <a:lnTo>
                    <a:pt x="430631" y="367093"/>
                  </a:lnTo>
                  <a:lnTo>
                    <a:pt x="452348" y="327101"/>
                  </a:lnTo>
                  <a:lnTo>
                    <a:pt x="456869" y="312521"/>
                  </a:lnTo>
                  <a:lnTo>
                    <a:pt x="466064" y="282905"/>
                  </a:lnTo>
                  <a:lnTo>
                    <a:pt x="468922" y="254571"/>
                  </a:lnTo>
                  <a:lnTo>
                    <a:pt x="470712" y="236791"/>
                  </a:lnTo>
                  <a:close/>
                </a:path>
                <a:path w="471805" h="1170940">
                  <a:moveTo>
                    <a:pt x="471639" y="935482"/>
                  </a:moveTo>
                  <a:lnTo>
                    <a:pt x="466852" y="888034"/>
                  </a:lnTo>
                  <a:lnTo>
                    <a:pt x="453136" y="843826"/>
                  </a:lnTo>
                  <a:lnTo>
                    <a:pt x="431419" y="803833"/>
                  </a:lnTo>
                  <a:lnTo>
                    <a:pt x="402678" y="768985"/>
                  </a:lnTo>
                  <a:lnTo>
                    <a:pt x="367830" y="740232"/>
                  </a:lnTo>
                  <a:lnTo>
                    <a:pt x="327825" y="718527"/>
                  </a:lnTo>
                  <a:lnTo>
                    <a:pt x="283629" y="704811"/>
                  </a:lnTo>
                  <a:lnTo>
                    <a:pt x="236181" y="700024"/>
                  </a:lnTo>
                  <a:lnTo>
                    <a:pt x="188734" y="704811"/>
                  </a:lnTo>
                  <a:lnTo>
                    <a:pt x="144526" y="718527"/>
                  </a:lnTo>
                  <a:lnTo>
                    <a:pt x="104533" y="740232"/>
                  </a:lnTo>
                  <a:lnTo>
                    <a:pt x="69684" y="768985"/>
                  </a:lnTo>
                  <a:lnTo>
                    <a:pt x="40932" y="803833"/>
                  </a:lnTo>
                  <a:lnTo>
                    <a:pt x="19227" y="843826"/>
                  </a:lnTo>
                  <a:lnTo>
                    <a:pt x="5511" y="888034"/>
                  </a:lnTo>
                  <a:lnTo>
                    <a:pt x="723" y="935482"/>
                  </a:lnTo>
                  <a:lnTo>
                    <a:pt x="5511" y="982929"/>
                  </a:lnTo>
                  <a:lnTo>
                    <a:pt x="19227" y="1027125"/>
                  </a:lnTo>
                  <a:lnTo>
                    <a:pt x="40932" y="1067130"/>
                  </a:lnTo>
                  <a:lnTo>
                    <a:pt x="69684" y="1101979"/>
                  </a:lnTo>
                  <a:lnTo>
                    <a:pt x="104533" y="1130719"/>
                  </a:lnTo>
                  <a:lnTo>
                    <a:pt x="144526" y="1152436"/>
                  </a:lnTo>
                  <a:lnTo>
                    <a:pt x="188734" y="1166152"/>
                  </a:lnTo>
                  <a:lnTo>
                    <a:pt x="236181" y="1170940"/>
                  </a:lnTo>
                  <a:lnTo>
                    <a:pt x="283629" y="1166152"/>
                  </a:lnTo>
                  <a:lnTo>
                    <a:pt x="327825" y="1152436"/>
                  </a:lnTo>
                  <a:lnTo>
                    <a:pt x="367830" y="1130719"/>
                  </a:lnTo>
                  <a:lnTo>
                    <a:pt x="402678" y="1101979"/>
                  </a:lnTo>
                  <a:lnTo>
                    <a:pt x="431419" y="1067130"/>
                  </a:lnTo>
                  <a:lnTo>
                    <a:pt x="453136" y="1027125"/>
                  </a:lnTo>
                  <a:lnTo>
                    <a:pt x="466852" y="982929"/>
                  </a:lnTo>
                  <a:lnTo>
                    <a:pt x="471639" y="935482"/>
                  </a:lnTo>
                  <a:close/>
                </a:path>
              </a:pathLst>
            </a:custGeom>
            <a:solidFill>
              <a:srgbClr val="285D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126845" y="8742210"/>
              <a:ext cx="306070" cy="327660"/>
            </a:xfrm>
            <a:custGeom>
              <a:avLst/>
              <a:gdLst/>
              <a:ahLst/>
              <a:cxnLst/>
              <a:rect l="l" t="t" r="r" b="b"/>
              <a:pathLst>
                <a:path w="306069" h="327659">
                  <a:moveTo>
                    <a:pt x="37807" y="274104"/>
                  </a:moveTo>
                  <a:lnTo>
                    <a:pt x="36664" y="272605"/>
                  </a:lnTo>
                  <a:lnTo>
                    <a:pt x="35826" y="272605"/>
                  </a:lnTo>
                  <a:lnTo>
                    <a:pt x="35826" y="275069"/>
                  </a:lnTo>
                  <a:lnTo>
                    <a:pt x="35826" y="276936"/>
                  </a:lnTo>
                  <a:lnTo>
                    <a:pt x="35369" y="277418"/>
                  </a:lnTo>
                  <a:lnTo>
                    <a:pt x="35064" y="277418"/>
                  </a:lnTo>
                  <a:lnTo>
                    <a:pt x="34607" y="276936"/>
                  </a:lnTo>
                  <a:lnTo>
                    <a:pt x="34607" y="275069"/>
                  </a:lnTo>
                  <a:lnTo>
                    <a:pt x="35064" y="274586"/>
                  </a:lnTo>
                  <a:lnTo>
                    <a:pt x="35369" y="274586"/>
                  </a:lnTo>
                  <a:lnTo>
                    <a:pt x="35826" y="275069"/>
                  </a:lnTo>
                  <a:lnTo>
                    <a:pt x="35826" y="272605"/>
                  </a:lnTo>
                  <a:lnTo>
                    <a:pt x="33769" y="272605"/>
                  </a:lnTo>
                  <a:lnTo>
                    <a:pt x="32626" y="274104"/>
                  </a:lnTo>
                  <a:lnTo>
                    <a:pt x="32626" y="277901"/>
                  </a:lnTo>
                  <a:lnTo>
                    <a:pt x="33769" y="279400"/>
                  </a:lnTo>
                  <a:lnTo>
                    <a:pt x="36664" y="279400"/>
                  </a:lnTo>
                  <a:lnTo>
                    <a:pt x="37807" y="277901"/>
                  </a:lnTo>
                  <a:lnTo>
                    <a:pt x="37807" y="277418"/>
                  </a:lnTo>
                  <a:lnTo>
                    <a:pt x="37807" y="274586"/>
                  </a:lnTo>
                  <a:lnTo>
                    <a:pt x="37807" y="274104"/>
                  </a:lnTo>
                  <a:close/>
                </a:path>
                <a:path w="306069" h="327659">
                  <a:moveTo>
                    <a:pt x="71031" y="290842"/>
                  </a:moveTo>
                  <a:lnTo>
                    <a:pt x="70853" y="288150"/>
                  </a:lnTo>
                  <a:lnTo>
                    <a:pt x="70561" y="282562"/>
                  </a:lnTo>
                  <a:lnTo>
                    <a:pt x="68859" y="282117"/>
                  </a:lnTo>
                  <a:lnTo>
                    <a:pt x="68859" y="289179"/>
                  </a:lnTo>
                  <a:lnTo>
                    <a:pt x="68808" y="289725"/>
                  </a:lnTo>
                  <a:lnTo>
                    <a:pt x="68668" y="290347"/>
                  </a:lnTo>
                  <a:lnTo>
                    <a:pt x="68097" y="290817"/>
                  </a:lnTo>
                  <a:lnTo>
                    <a:pt x="67703" y="290842"/>
                  </a:lnTo>
                  <a:lnTo>
                    <a:pt x="46164" y="284581"/>
                  </a:lnTo>
                  <a:lnTo>
                    <a:pt x="44043" y="283654"/>
                  </a:lnTo>
                  <a:lnTo>
                    <a:pt x="44234" y="278853"/>
                  </a:lnTo>
                  <a:lnTo>
                    <a:pt x="44297" y="278485"/>
                  </a:lnTo>
                  <a:lnTo>
                    <a:pt x="44500" y="278168"/>
                  </a:lnTo>
                  <a:lnTo>
                    <a:pt x="45046" y="277825"/>
                  </a:lnTo>
                  <a:lnTo>
                    <a:pt x="45288" y="277761"/>
                  </a:lnTo>
                  <a:lnTo>
                    <a:pt x="45656" y="277761"/>
                  </a:lnTo>
                  <a:lnTo>
                    <a:pt x="45935" y="277825"/>
                  </a:lnTo>
                  <a:lnTo>
                    <a:pt x="46469" y="278003"/>
                  </a:lnTo>
                  <a:lnTo>
                    <a:pt x="46329" y="279615"/>
                  </a:lnTo>
                  <a:lnTo>
                    <a:pt x="46202" y="282689"/>
                  </a:lnTo>
                  <a:lnTo>
                    <a:pt x="50495" y="284251"/>
                  </a:lnTo>
                  <a:lnTo>
                    <a:pt x="68859" y="289179"/>
                  </a:lnTo>
                  <a:lnTo>
                    <a:pt x="68859" y="282117"/>
                  </a:lnTo>
                  <a:lnTo>
                    <a:pt x="68846" y="288150"/>
                  </a:lnTo>
                  <a:lnTo>
                    <a:pt x="50787" y="283311"/>
                  </a:lnTo>
                  <a:lnTo>
                    <a:pt x="47371" y="282067"/>
                  </a:lnTo>
                  <a:lnTo>
                    <a:pt x="47434" y="278320"/>
                  </a:lnTo>
                  <a:lnTo>
                    <a:pt x="51473" y="279615"/>
                  </a:lnTo>
                  <a:lnTo>
                    <a:pt x="59080" y="281927"/>
                  </a:lnTo>
                  <a:lnTo>
                    <a:pt x="66408" y="283489"/>
                  </a:lnTo>
                  <a:lnTo>
                    <a:pt x="68516" y="284187"/>
                  </a:lnTo>
                  <a:lnTo>
                    <a:pt x="68846" y="288150"/>
                  </a:lnTo>
                  <a:lnTo>
                    <a:pt x="68846" y="282105"/>
                  </a:lnTo>
                  <a:lnTo>
                    <a:pt x="66776" y="281546"/>
                  </a:lnTo>
                  <a:lnTo>
                    <a:pt x="58559" y="279781"/>
                  </a:lnTo>
                  <a:lnTo>
                    <a:pt x="53949" y="278320"/>
                  </a:lnTo>
                  <a:lnTo>
                    <a:pt x="52171" y="277761"/>
                  </a:lnTo>
                  <a:lnTo>
                    <a:pt x="49885" y="277037"/>
                  </a:lnTo>
                  <a:lnTo>
                    <a:pt x="45631" y="275640"/>
                  </a:lnTo>
                  <a:lnTo>
                    <a:pt x="44627" y="275767"/>
                  </a:lnTo>
                  <a:lnTo>
                    <a:pt x="42011" y="285051"/>
                  </a:lnTo>
                  <a:lnTo>
                    <a:pt x="45605" y="286486"/>
                  </a:lnTo>
                  <a:lnTo>
                    <a:pt x="67068" y="292722"/>
                  </a:lnTo>
                  <a:lnTo>
                    <a:pt x="67449" y="292773"/>
                  </a:lnTo>
                  <a:lnTo>
                    <a:pt x="68630" y="292773"/>
                  </a:lnTo>
                  <a:lnTo>
                    <a:pt x="69215" y="292468"/>
                  </a:lnTo>
                  <a:lnTo>
                    <a:pt x="71031" y="290982"/>
                  </a:lnTo>
                  <a:lnTo>
                    <a:pt x="71031" y="290842"/>
                  </a:lnTo>
                  <a:close/>
                </a:path>
                <a:path w="306069" h="327659">
                  <a:moveTo>
                    <a:pt x="306019" y="231140"/>
                  </a:moveTo>
                  <a:lnTo>
                    <a:pt x="305904" y="219710"/>
                  </a:lnTo>
                  <a:lnTo>
                    <a:pt x="301434" y="78740"/>
                  </a:lnTo>
                  <a:lnTo>
                    <a:pt x="300126" y="73494"/>
                  </a:lnTo>
                  <a:lnTo>
                    <a:pt x="300126" y="226060"/>
                  </a:lnTo>
                  <a:lnTo>
                    <a:pt x="300101" y="231140"/>
                  </a:lnTo>
                  <a:lnTo>
                    <a:pt x="299796" y="238760"/>
                  </a:lnTo>
                  <a:lnTo>
                    <a:pt x="284505" y="280670"/>
                  </a:lnTo>
                  <a:lnTo>
                    <a:pt x="237274" y="312420"/>
                  </a:lnTo>
                  <a:lnTo>
                    <a:pt x="204927" y="320040"/>
                  </a:lnTo>
                  <a:lnTo>
                    <a:pt x="199377" y="321310"/>
                  </a:lnTo>
                  <a:lnTo>
                    <a:pt x="131610" y="323850"/>
                  </a:lnTo>
                  <a:lnTo>
                    <a:pt x="82257" y="316230"/>
                  </a:lnTo>
                  <a:lnTo>
                    <a:pt x="41427" y="302260"/>
                  </a:lnTo>
                  <a:lnTo>
                    <a:pt x="10477" y="269240"/>
                  </a:lnTo>
                  <a:lnTo>
                    <a:pt x="4203" y="246380"/>
                  </a:lnTo>
                  <a:lnTo>
                    <a:pt x="4305" y="233680"/>
                  </a:lnTo>
                  <a:lnTo>
                    <a:pt x="17233" y="242570"/>
                  </a:lnTo>
                  <a:lnTo>
                    <a:pt x="42227" y="255270"/>
                  </a:lnTo>
                  <a:lnTo>
                    <a:pt x="81889" y="265430"/>
                  </a:lnTo>
                  <a:lnTo>
                    <a:pt x="138836" y="269240"/>
                  </a:lnTo>
                  <a:lnTo>
                    <a:pt x="165341" y="269240"/>
                  </a:lnTo>
                  <a:lnTo>
                    <a:pt x="209702" y="264160"/>
                  </a:lnTo>
                  <a:lnTo>
                    <a:pt x="260311" y="252730"/>
                  </a:lnTo>
                  <a:lnTo>
                    <a:pt x="295427" y="233680"/>
                  </a:lnTo>
                  <a:lnTo>
                    <a:pt x="300101" y="231140"/>
                  </a:lnTo>
                  <a:lnTo>
                    <a:pt x="300101" y="226085"/>
                  </a:lnTo>
                  <a:lnTo>
                    <a:pt x="297561" y="228600"/>
                  </a:lnTo>
                  <a:lnTo>
                    <a:pt x="294487" y="231140"/>
                  </a:lnTo>
                  <a:lnTo>
                    <a:pt x="291020" y="233680"/>
                  </a:lnTo>
                  <a:lnTo>
                    <a:pt x="291655" y="226060"/>
                  </a:lnTo>
                  <a:lnTo>
                    <a:pt x="290576" y="217665"/>
                  </a:lnTo>
                  <a:lnTo>
                    <a:pt x="290576" y="226060"/>
                  </a:lnTo>
                  <a:lnTo>
                    <a:pt x="290576" y="228600"/>
                  </a:lnTo>
                  <a:lnTo>
                    <a:pt x="289953" y="234950"/>
                  </a:lnTo>
                  <a:lnTo>
                    <a:pt x="249224" y="252730"/>
                  </a:lnTo>
                  <a:lnTo>
                    <a:pt x="201422" y="261620"/>
                  </a:lnTo>
                  <a:lnTo>
                    <a:pt x="161467" y="264160"/>
                  </a:lnTo>
                  <a:lnTo>
                    <a:pt x="144246" y="265430"/>
                  </a:lnTo>
                  <a:lnTo>
                    <a:pt x="94513" y="262890"/>
                  </a:lnTo>
                  <a:lnTo>
                    <a:pt x="57315" y="255270"/>
                  </a:lnTo>
                  <a:lnTo>
                    <a:pt x="31165" y="246380"/>
                  </a:lnTo>
                  <a:lnTo>
                    <a:pt x="14566" y="236220"/>
                  </a:lnTo>
                  <a:lnTo>
                    <a:pt x="14693" y="226060"/>
                  </a:lnTo>
                  <a:lnTo>
                    <a:pt x="14757" y="223520"/>
                  </a:lnTo>
                  <a:lnTo>
                    <a:pt x="16332" y="218440"/>
                  </a:lnTo>
                  <a:lnTo>
                    <a:pt x="18694" y="212090"/>
                  </a:lnTo>
                  <a:lnTo>
                    <a:pt x="19723" y="210820"/>
                  </a:lnTo>
                  <a:lnTo>
                    <a:pt x="22428" y="205740"/>
                  </a:lnTo>
                  <a:lnTo>
                    <a:pt x="25323" y="210820"/>
                  </a:lnTo>
                  <a:lnTo>
                    <a:pt x="29883" y="213360"/>
                  </a:lnTo>
                  <a:lnTo>
                    <a:pt x="34302" y="217170"/>
                  </a:lnTo>
                  <a:lnTo>
                    <a:pt x="74091" y="232410"/>
                  </a:lnTo>
                  <a:lnTo>
                    <a:pt x="125158" y="238760"/>
                  </a:lnTo>
                  <a:lnTo>
                    <a:pt x="150837" y="238760"/>
                  </a:lnTo>
                  <a:lnTo>
                    <a:pt x="167881" y="237490"/>
                  </a:lnTo>
                  <a:lnTo>
                    <a:pt x="185089" y="237490"/>
                  </a:lnTo>
                  <a:lnTo>
                    <a:pt x="202247" y="236220"/>
                  </a:lnTo>
                  <a:lnTo>
                    <a:pt x="235889" y="231140"/>
                  </a:lnTo>
                  <a:lnTo>
                    <a:pt x="268541" y="220980"/>
                  </a:lnTo>
                  <a:lnTo>
                    <a:pt x="283870" y="213360"/>
                  </a:lnTo>
                  <a:lnTo>
                    <a:pt x="289814" y="218440"/>
                  </a:lnTo>
                  <a:lnTo>
                    <a:pt x="290576" y="226060"/>
                  </a:lnTo>
                  <a:lnTo>
                    <a:pt x="290576" y="217665"/>
                  </a:lnTo>
                  <a:lnTo>
                    <a:pt x="290512" y="217170"/>
                  </a:lnTo>
                  <a:lnTo>
                    <a:pt x="285813" y="213360"/>
                  </a:lnTo>
                  <a:lnTo>
                    <a:pt x="284238" y="212090"/>
                  </a:lnTo>
                  <a:lnTo>
                    <a:pt x="283984" y="198120"/>
                  </a:lnTo>
                  <a:lnTo>
                    <a:pt x="283540" y="185420"/>
                  </a:lnTo>
                  <a:lnTo>
                    <a:pt x="283540" y="212090"/>
                  </a:lnTo>
                  <a:lnTo>
                    <a:pt x="268211" y="219710"/>
                  </a:lnTo>
                  <a:lnTo>
                    <a:pt x="235610" y="229870"/>
                  </a:lnTo>
                  <a:lnTo>
                    <a:pt x="202057" y="234950"/>
                  </a:lnTo>
                  <a:lnTo>
                    <a:pt x="184962" y="236220"/>
                  </a:lnTo>
                  <a:lnTo>
                    <a:pt x="167805" y="236220"/>
                  </a:lnTo>
                  <a:lnTo>
                    <a:pt x="150812" y="237490"/>
                  </a:lnTo>
                  <a:lnTo>
                    <a:pt x="99695" y="234950"/>
                  </a:lnTo>
                  <a:lnTo>
                    <a:pt x="74485" y="231140"/>
                  </a:lnTo>
                  <a:lnTo>
                    <a:pt x="50038" y="223520"/>
                  </a:lnTo>
                  <a:lnTo>
                    <a:pt x="44856" y="222250"/>
                  </a:lnTo>
                  <a:lnTo>
                    <a:pt x="39611" y="218440"/>
                  </a:lnTo>
                  <a:lnTo>
                    <a:pt x="34937" y="215900"/>
                  </a:lnTo>
                  <a:lnTo>
                    <a:pt x="30505" y="213360"/>
                  </a:lnTo>
                  <a:lnTo>
                    <a:pt x="25666" y="209550"/>
                  </a:lnTo>
                  <a:lnTo>
                    <a:pt x="23634" y="205740"/>
                  </a:lnTo>
                  <a:lnTo>
                    <a:pt x="22948" y="204470"/>
                  </a:lnTo>
                  <a:lnTo>
                    <a:pt x="24688" y="162560"/>
                  </a:lnTo>
                  <a:lnTo>
                    <a:pt x="26631" y="111760"/>
                  </a:lnTo>
                  <a:lnTo>
                    <a:pt x="26974" y="100330"/>
                  </a:lnTo>
                  <a:lnTo>
                    <a:pt x="27317" y="91440"/>
                  </a:lnTo>
                  <a:lnTo>
                    <a:pt x="40208" y="52070"/>
                  </a:lnTo>
                  <a:lnTo>
                    <a:pt x="47193" y="43180"/>
                  </a:lnTo>
                  <a:lnTo>
                    <a:pt x="61976" y="52070"/>
                  </a:lnTo>
                  <a:lnTo>
                    <a:pt x="85255" y="59690"/>
                  </a:lnTo>
                  <a:lnTo>
                    <a:pt x="115290" y="63500"/>
                  </a:lnTo>
                  <a:lnTo>
                    <a:pt x="150329" y="66040"/>
                  </a:lnTo>
                  <a:lnTo>
                    <a:pt x="185420" y="63500"/>
                  </a:lnTo>
                  <a:lnTo>
                    <a:pt x="215468" y="59690"/>
                  </a:lnTo>
                  <a:lnTo>
                    <a:pt x="238747" y="52070"/>
                  </a:lnTo>
                  <a:lnTo>
                    <a:pt x="253504" y="43180"/>
                  </a:lnTo>
                  <a:lnTo>
                    <a:pt x="261581" y="49530"/>
                  </a:lnTo>
                  <a:lnTo>
                    <a:pt x="277431" y="88900"/>
                  </a:lnTo>
                  <a:lnTo>
                    <a:pt x="279488" y="123190"/>
                  </a:lnTo>
                  <a:lnTo>
                    <a:pt x="280149" y="137160"/>
                  </a:lnTo>
                  <a:lnTo>
                    <a:pt x="281393" y="167640"/>
                  </a:lnTo>
                  <a:lnTo>
                    <a:pt x="282587" y="194310"/>
                  </a:lnTo>
                  <a:lnTo>
                    <a:pt x="283540" y="212090"/>
                  </a:lnTo>
                  <a:lnTo>
                    <a:pt x="283540" y="185420"/>
                  </a:lnTo>
                  <a:lnTo>
                    <a:pt x="282740" y="162560"/>
                  </a:lnTo>
                  <a:lnTo>
                    <a:pt x="281762" y="135890"/>
                  </a:lnTo>
                  <a:lnTo>
                    <a:pt x="281025" y="111760"/>
                  </a:lnTo>
                  <a:lnTo>
                    <a:pt x="274561" y="67310"/>
                  </a:lnTo>
                  <a:lnTo>
                    <a:pt x="258089" y="43180"/>
                  </a:lnTo>
                  <a:lnTo>
                    <a:pt x="255308" y="40640"/>
                  </a:lnTo>
                  <a:lnTo>
                    <a:pt x="257098" y="38100"/>
                  </a:lnTo>
                  <a:lnTo>
                    <a:pt x="258064" y="35560"/>
                  </a:lnTo>
                  <a:lnTo>
                    <a:pt x="258064" y="30480"/>
                  </a:lnTo>
                  <a:lnTo>
                    <a:pt x="258064" y="29210"/>
                  </a:lnTo>
                  <a:lnTo>
                    <a:pt x="256082" y="25730"/>
                  </a:lnTo>
                  <a:lnTo>
                    <a:pt x="256082" y="33020"/>
                  </a:lnTo>
                  <a:lnTo>
                    <a:pt x="247764" y="44450"/>
                  </a:lnTo>
                  <a:lnTo>
                    <a:pt x="225082" y="54610"/>
                  </a:lnTo>
                  <a:lnTo>
                    <a:pt x="191465" y="60960"/>
                  </a:lnTo>
                  <a:lnTo>
                    <a:pt x="150329" y="63500"/>
                  </a:lnTo>
                  <a:lnTo>
                    <a:pt x="148209" y="63500"/>
                  </a:lnTo>
                  <a:lnTo>
                    <a:pt x="147231" y="60960"/>
                  </a:lnTo>
                  <a:lnTo>
                    <a:pt x="147675" y="57150"/>
                  </a:lnTo>
                  <a:lnTo>
                    <a:pt x="148056" y="54610"/>
                  </a:lnTo>
                  <a:lnTo>
                    <a:pt x="151041" y="54610"/>
                  </a:lnTo>
                  <a:lnTo>
                    <a:pt x="185991" y="53340"/>
                  </a:lnTo>
                  <a:lnTo>
                    <a:pt x="201549" y="50800"/>
                  </a:lnTo>
                  <a:lnTo>
                    <a:pt x="217106" y="48260"/>
                  </a:lnTo>
                  <a:lnTo>
                    <a:pt x="239509" y="39370"/>
                  </a:lnTo>
                  <a:lnTo>
                    <a:pt x="248259" y="27940"/>
                  </a:lnTo>
                  <a:lnTo>
                    <a:pt x="253466" y="27940"/>
                  </a:lnTo>
                  <a:lnTo>
                    <a:pt x="256019" y="31750"/>
                  </a:lnTo>
                  <a:lnTo>
                    <a:pt x="256082" y="33020"/>
                  </a:lnTo>
                  <a:lnTo>
                    <a:pt x="256082" y="25730"/>
                  </a:lnTo>
                  <a:lnTo>
                    <a:pt x="255562" y="24803"/>
                  </a:lnTo>
                  <a:lnTo>
                    <a:pt x="255562" y="30480"/>
                  </a:lnTo>
                  <a:lnTo>
                    <a:pt x="253860" y="27940"/>
                  </a:lnTo>
                  <a:lnTo>
                    <a:pt x="253009" y="26670"/>
                  </a:lnTo>
                  <a:lnTo>
                    <a:pt x="248208" y="26670"/>
                  </a:lnTo>
                  <a:lnTo>
                    <a:pt x="247954" y="24130"/>
                  </a:lnTo>
                  <a:lnTo>
                    <a:pt x="246316" y="21590"/>
                  </a:lnTo>
                  <a:lnTo>
                    <a:pt x="244309" y="19799"/>
                  </a:lnTo>
                  <a:lnTo>
                    <a:pt x="244309" y="27940"/>
                  </a:lnTo>
                  <a:lnTo>
                    <a:pt x="237464" y="35560"/>
                  </a:lnTo>
                  <a:lnTo>
                    <a:pt x="218287" y="43180"/>
                  </a:lnTo>
                  <a:lnTo>
                    <a:pt x="188810" y="48260"/>
                  </a:lnTo>
                  <a:lnTo>
                    <a:pt x="151041" y="50800"/>
                  </a:lnTo>
                  <a:lnTo>
                    <a:pt x="147154" y="50546"/>
                  </a:lnTo>
                  <a:lnTo>
                    <a:pt x="147154" y="63500"/>
                  </a:lnTo>
                  <a:lnTo>
                    <a:pt x="108572" y="60960"/>
                  </a:lnTo>
                  <a:lnTo>
                    <a:pt x="76733" y="54610"/>
                  </a:lnTo>
                  <a:lnTo>
                    <a:pt x="54508" y="45720"/>
                  </a:lnTo>
                  <a:lnTo>
                    <a:pt x="52082" y="43180"/>
                  </a:lnTo>
                  <a:lnTo>
                    <a:pt x="45554" y="36360"/>
                  </a:lnTo>
                  <a:lnTo>
                    <a:pt x="45554" y="40640"/>
                  </a:lnTo>
                  <a:lnTo>
                    <a:pt x="36931" y="50800"/>
                  </a:lnTo>
                  <a:lnTo>
                    <a:pt x="30480" y="62230"/>
                  </a:lnTo>
                  <a:lnTo>
                    <a:pt x="26276" y="74930"/>
                  </a:lnTo>
                  <a:lnTo>
                    <a:pt x="24345" y="87630"/>
                  </a:lnTo>
                  <a:lnTo>
                    <a:pt x="23812" y="115570"/>
                  </a:lnTo>
                  <a:lnTo>
                    <a:pt x="23088" y="146050"/>
                  </a:lnTo>
                  <a:lnTo>
                    <a:pt x="22428" y="176530"/>
                  </a:lnTo>
                  <a:lnTo>
                    <a:pt x="22034" y="204470"/>
                  </a:lnTo>
                  <a:lnTo>
                    <a:pt x="18732" y="210820"/>
                  </a:lnTo>
                  <a:lnTo>
                    <a:pt x="16141" y="215900"/>
                  </a:lnTo>
                  <a:lnTo>
                    <a:pt x="14376" y="223520"/>
                  </a:lnTo>
                  <a:lnTo>
                    <a:pt x="13601" y="229870"/>
                  </a:lnTo>
                  <a:lnTo>
                    <a:pt x="13576" y="236220"/>
                  </a:lnTo>
                  <a:lnTo>
                    <a:pt x="10045" y="233680"/>
                  </a:lnTo>
                  <a:lnTo>
                    <a:pt x="8280" y="232410"/>
                  </a:lnTo>
                  <a:lnTo>
                    <a:pt x="5448" y="228600"/>
                  </a:lnTo>
                  <a:lnTo>
                    <a:pt x="4457" y="227330"/>
                  </a:lnTo>
                  <a:lnTo>
                    <a:pt x="4724" y="219710"/>
                  </a:lnTo>
                  <a:lnTo>
                    <a:pt x="5372" y="205740"/>
                  </a:lnTo>
                  <a:lnTo>
                    <a:pt x="5676" y="200660"/>
                  </a:lnTo>
                  <a:lnTo>
                    <a:pt x="5829" y="199390"/>
                  </a:lnTo>
                  <a:lnTo>
                    <a:pt x="7353" y="80010"/>
                  </a:lnTo>
                  <a:lnTo>
                    <a:pt x="13081" y="59690"/>
                  </a:lnTo>
                  <a:lnTo>
                    <a:pt x="24282" y="44450"/>
                  </a:lnTo>
                  <a:lnTo>
                    <a:pt x="36233" y="33020"/>
                  </a:lnTo>
                  <a:lnTo>
                    <a:pt x="44183" y="27940"/>
                  </a:lnTo>
                  <a:lnTo>
                    <a:pt x="43154" y="29210"/>
                  </a:lnTo>
                  <a:lnTo>
                    <a:pt x="42583" y="31750"/>
                  </a:lnTo>
                  <a:lnTo>
                    <a:pt x="42583" y="35560"/>
                  </a:lnTo>
                  <a:lnTo>
                    <a:pt x="43624" y="38100"/>
                  </a:lnTo>
                  <a:lnTo>
                    <a:pt x="45554" y="40640"/>
                  </a:lnTo>
                  <a:lnTo>
                    <a:pt x="45554" y="36360"/>
                  </a:lnTo>
                  <a:lnTo>
                    <a:pt x="44792" y="35560"/>
                  </a:lnTo>
                  <a:lnTo>
                    <a:pt x="45808" y="33020"/>
                  </a:lnTo>
                  <a:lnTo>
                    <a:pt x="48755" y="29210"/>
                  </a:lnTo>
                  <a:lnTo>
                    <a:pt x="53924" y="29210"/>
                  </a:lnTo>
                  <a:lnTo>
                    <a:pt x="63246" y="39370"/>
                  </a:lnTo>
                  <a:lnTo>
                    <a:pt x="84670" y="48260"/>
                  </a:lnTo>
                  <a:lnTo>
                    <a:pt x="114007" y="52070"/>
                  </a:lnTo>
                  <a:lnTo>
                    <a:pt x="147053" y="54610"/>
                  </a:lnTo>
                  <a:lnTo>
                    <a:pt x="146685" y="57150"/>
                  </a:lnTo>
                  <a:lnTo>
                    <a:pt x="146291" y="60960"/>
                  </a:lnTo>
                  <a:lnTo>
                    <a:pt x="147154" y="63500"/>
                  </a:lnTo>
                  <a:lnTo>
                    <a:pt x="147154" y="50546"/>
                  </a:lnTo>
                  <a:lnTo>
                    <a:pt x="113284" y="48260"/>
                  </a:lnTo>
                  <a:lnTo>
                    <a:pt x="83794" y="43180"/>
                  </a:lnTo>
                  <a:lnTo>
                    <a:pt x="64617" y="35560"/>
                  </a:lnTo>
                  <a:lnTo>
                    <a:pt x="58915" y="29210"/>
                  </a:lnTo>
                  <a:lnTo>
                    <a:pt x="57772" y="27940"/>
                  </a:lnTo>
                  <a:lnTo>
                    <a:pt x="57772" y="22860"/>
                  </a:lnTo>
                  <a:lnTo>
                    <a:pt x="61315" y="20320"/>
                  </a:lnTo>
                  <a:lnTo>
                    <a:pt x="64858" y="17780"/>
                  </a:lnTo>
                  <a:lnTo>
                    <a:pt x="77279" y="13970"/>
                  </a:lnTo>
                  <a:lnTo>
                    <a:pt x="94221" y="10160"/>
                  </a:lnTo>
                  <a:lnTo>
                    <a:pt x="113106" y="7620"/>
                  </a:lnTo>
                  <a:lnTo>
                    <a:pt x="155054" y="5080"/>
                  </a:lnTo>
                  <a:lnTo>
                    <a:pt x="169329" y="5080"/>
                  </a:lnTo>
                  <a:lnTo>
                    <a:pt x="210210" y="10160"/>
                  </a:lnTo>
                  <a:lnTo>
                    <a:pt x="244309" y="27940"/>
                  </a:lnTo>
                  <a:lnTo>
                    <a:pt x="244309" y="19799"/>
                  </a:lnTo>
                  <a:lnTo>
                    <a:pt x="243484" y="19050"/>
                  </a:lnTo>
                  <a:lnTo>
                    <a:pt x="249936" y="21590"/>
                  </a:lnTo>
                  <a:lnTo>
                    <a:pt x="254152" y="25400"/>
                  </a:lnTo>
                  <a:lnTo>
                    <a:pt x="255562" y="30480"/>
                  </a:lnTo>
                  <a:lnTo>
                    <a:pt x="255562" y="24803"/>
                  </a:lnTo>
                  <a:lnTo>
                    <a:pt x="255181" y="24130"/>
                  </a:lnTo>
                  <a:lnTo>
                    <a:pt x="249948" y="20320"/>
                  </a:lnTo>
                  <a:lnTo>
                    <a:pt x="253555" y="21590"/>
                  </a:lnTo>
                  <a:lnTo>
                    <a:pt x="256870" y="22860"/>
                  </a:lnTo>
                  <a:lnTo>
                    <a:pt x="259816" y="25400"/>
                  </a:lnTo>
                  <a:lnTo>
                    <a:pt x="265391" y="29210"/>
                  </a:lnTo>
                  <a:lnTo>
                    <a:pt x="277406" y="39370"/>
                  </a:lnTo>
                  <a:lnTo>
                    <a:pt x="289534" y="55880"/>
                  </a:lnTo>
                  <a:lnTo>
                    <a:pt x="295490" y="80010"/>
                  </a:lnTo>
                  <a:lnTo>
                    <a:pt x="300126" y="226060"/>
                  </a:lnTo>
                  <a:lnTo>
                    <a:pt x="300126" y="73494"/>
                  </a:lnTo>
                  <a:lnTo>
                    <a:pt x="282181" y="35560"/>
                  </a:lnTo>
                  <a:lnTo>
                    <a:pt x="259715" y="19050"/>
                  </a:lnTo>
                  <a:lnTo>
                    <a:pt x="242201" y="11430"/>
                  </a:lnTo>
                  <a:lnTo>
                    <a:pt x="216268" y="5080"/>
                  </a:lnTo>
                  <a:lnTo>
                    <a:pt x="186626" y="1270"/>
                  </a:lnTo>
                  <a:lnTo>
                    <a:pt x="155054" y="0"/>
                  </a:lnTo>
                  <a:lnTo>
                    <a:pt x="119418" y="1270"/>
                  </a:lnTo>
                  <a:lnTo>
                    <a:pt x="87477" y="5080"/>
                  </a:lnTo>
                  <a:lnTo>
                    <a:pt x="61112" y="12700"/>
                  </a:lnTo>
                  <a:lnTo>
                    <a:pt x="56680" y="14782"/>
                  </a:lnTo>
                  <a:lnTo>
                    <a:pt x="56680" y="20320"/>
                  </a:lnTo>
                  <a:lnTo>
                    <a:pt x="54838" y="22860"/>
                  </a:lnTo>
                  <a:lnTo>
                    <a:pt x="53809" y="25400"/>
                  </a:lnTo>
                  <a:lnTo>
                    <a:pt x="53809" y="27940"/>
                  </a:lnTo>
                  <a:lnTo>
                    <a:pt x="49110" y="27940"/>
                  </a:lnTo>
                  <a:lnTo>
                    <a:pt x="46088" y="31750"/>
                  </a:lnTo>
                  <a:lnTo>
                    <a:pt x="44589" y="33020"/>
                  </a:lnTo>
                  <a:lnTo>
                    <a:pt x="44564" y="30480"/>
                  </a:lnTo>
                  <a:lnTo>
                    <a:pt x="45580" y="27940"/>
                  </a:lnTo>
                  <a:lnTo>
                    <a:pt x="46075" y="26670"/>
                  </a:lnTo>
                  <a:lnTo>
                    <a:pt x="48856" y="24130"/>
                  </a:lnTo>
                  <a:lnTo>
                    <a:pt x="51193" y="22860"/>
                  </a:lnTo>
                  <a:lnTo>
                    <a:pt x="53809" y="21590"/>
                  </a:lnTo>
                  <a:lnTo>
                    <a:pt x="56680" y="20320"/>
                  </a:lnTo>
                  <a:lnTo>
                    <a:pt x="56680" y="14782"/>
                  </a:lnTo>
                  <a:lnTo>
                    <a:pt x="21539" y="38100"/>
                  </a:lnTo>
                  <a:lnTo>
                    <a:pt x="1422" y="80010"/>
                  </a:lnTo>
                  <a:lnTo>
                    <a:pt x="0" y="190500"/>
                  </a:lnTo>
                  <a:lnTo>
                    <a:pt x="584" y="194310"/>
                  </a:lnTo>
                  <a:lnTo>
                    <a:pt x="558" y="200660"/>
                  </a:lnTo>
                  <a:lnTo>
                    <a:pt x="304" y="203200"/>
                  </a:lnTo>
                  <a:lnTo>
                    <a:pt x="1549" y="203200"/>
                  </a:lnTo>
                  <a:lnTo>
                    <a:pt x="939" y="215900"/>
                  </a:lnTo>
                  <a:lnTo>
                    <a:pt x="469" y="228600"/>
                  </a:lnTo>
                  <a:lnTo>
                    <a:pt x="355" y="242570"/>
                  </a:lnTo>
                  <a:lnTo>
                    <a:pt x="736" y="248920"/>
                  </a:lnTo>
                  <a:lnTo>
                    <a:pt x="18961" y="289560"/>
                  </a:lnTo>
                  <a:lnTo>
                    <a:pt x="68249" y="317500"/>
                  </a:lnTo>
                  <a:lnTo>
                    <a:pt x="150952" y="327660"/>
                  </a:lnTo>
                  <a:lnTo>
                    <a:pt x="174332" y="327660"/>
                  </a:lnTo>
                  <a:lnTo>
                    <a:pt x="199821" y="325120"/>
                  </a:lnTo>
                  <a:lnTo>
                    <a:pt x="205460" y="323850"/>
                  </a:lnTo>
                  <a:lnTo>
                    <a:pt x="219544" y="321310"/>
                  </a:lnTo>
                  <a:lnTo>
                    <a:pt x="258965" y="308610"/>
                  </a:lnTo>
                  <a:lnTo>
                    <a:pt x="287731" y="283210"/>
                  </a:lnTo>
                  <a:lnTo>
                    <a:pt x="296443" y="267970"/>
                  </a:lnTo>
                  <a:lnTo>
                    <a:pt x="296684" y="267970"/>
                  </a:lnTo>
                  <a:lnTo>
                    <a:pt x="298386" y="264160"/>
                  </a:lnTo>
                  <a:lnTo>
                    <a:pt x="300558" y="260350"/>
                  </a:lnTo>
                  <a:lnTo>
                    <a:pt x="303136" y="256540"/>
                  </a:lnTo>
                  <a:lnTo>
                    <a:pt x="305028" y="246380"/>
                  </a:lnTo>
                  <a:lnTo>
                    <a:pt x="305879" y="236220"/>
                  </a:lnTo>
                  <a:lnTo>
                    <a:pt x="306019" y="231140"/>
                  </a:lnTo>
                  <a:close/>
                </a:path>
              </a:pathLst>
            </a:custGeom>
            <a:solidFill>
              <a:srgbClr val="0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22763" y="8339658"/>
              <a:ext cx="1219" cy="281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992355" y="8296052"/>
              <a:ext cx="295910" cy="92710"/>
            </a:xfrm>
            <a:custGeom>
              <a:avLst/>
              <a:gdLst/>
              <a:ahLst/>
              <a:cxnLst/>
              <a:rect l="l" t="t" r="r" b="b"/>
              <a:pathLst>
                <a:path w="295910" h="92709">
                  <a:moveTo>
                    <a:pt x="114" y="1651"/>
                  </a:moveTo>
                  <a:lnTo>
                    <a:pt x="0" y="14808"/>
                  </a:lnTo>
                  <a:lnTo>
                    <a:pt x="444" y="16891"/>
                  </a:lnTo>
                  <a:lnTo>
                    <a:pt x="1512" y="23134"/>
                  </a:lnTo>
                  <a:lnTo>
                    <a:pt x="37223" y="70573"/>
                  </a:lnTo>
                  <a:lnTo>
                    <a:pt x="78062" y="85118"/>
                  </a:lnTo>
                  <a:lnTo>
                    <a:pt x="127418" y="92158"/>
                  </a:lnTo>
                  <a:lnTo>
                    <a:pt x="195186" y="89509"/>
                  </a:lnTo>
                  <a:lnTo>
                    <a:pt x="233074" y="81263"/>
                  </a:lnTo>
                  <a:lnTo>
                    <a:pt x="269306" y="61785"/>
                  </a:lnTo>
                  <a:lnTo>
                    <a:pt x="63258" y="61785"/>
                  </a:lnTo>
                  <a:lnTo>
                    <a:pt x="62865" y="61734"/>
                  </a:lnTo>
                  <a:lnTo>
                    <a:pt x="41186" y="55422"/>
                  </a:lnTo>
                  <a:lnTo>
                    <a:pt x="37807" y="54063"/>
                  </a:lnTo>
                  <a:lnTo>
                    <a:pt x="37901" y="51587"/>
                  </a:lnTo>
                  <a:lnTo>
                    <a:pt x="37963" y="48412"/>
                  </a:lnTo>
                  <a:lnTo>
                    <a:pt x="29565" y="48412"/>
                  </a:lnTo>
                  <a:lnTo>
                    <a:pt x="28435" y="46926"/>
                  </a:lnTo>
                  <a:lnTo>
                    <a:pt x="28435" y="43116"/>
                  </a:lnTo>
                  <a:lnTo>
                    <a:pt x="29565" y="41617"/>
                  </a:lnTo>
                  <a:lnTo>
                    <a:pt x="284982" y="41617"/>
                  </a:lnTo>
                  <a:lnTo>
                    <a:pt x="286626" y="38823"/>
                  </a:lnTo>
                  <a:lnTo>
                    <a:pt x="287175" y="37693"/>
                  </a:lnTo>
                  <a:lnTo>
                    <a:pt x="134645" y="37693"/>
                  </a:lnTo>
                  <a:lnTo>
                    <a:pt x="77693" y="33463"/>
                  </a:lnTo>
                  <a:lnTo>
                    <a:pt x="38028" y="23410"/>
                  </a:lnTo>
                  <a:lnTo>
                    <a:pt x="13039" y="11488"/>
                  </a:lnTo>
                  <a:lnTo>
                    <a:pt x="114" y="1651"/>
                  </a:lnTo>
                  <a:close/>
                </a:path>
                <a:path w="295910" h="92709">
                  <a:moveTo>
                    <a:pt x="283197" y="44653"/>
                  </a:moveTo>
                  <a:lnTo>
                    <a:pt x="41427" y="44653"/>
                  </a:lnTo>
                  <a:lnTo>
                    <a:pt x="45694" y="46062"/>
                  </a:lnTo>
                  <a:lnTo>
                    <a:pt x="54356" y="48806"/>
                  </a:lnTo>
                  <a:lnTo>
                    <a:pt x="62776" y="50609"/>
                  </a:lnTo>
                  <a:lnTo>
                    <a:pt x="66357" y="51587"/>
                  </a:lnTo>
                  <a:lnTo>
                    <a:pt x="66827" y="59994"/>
                  </a:lnTo>
                  <a:lnTo>
                    <a:pt x="65011" y="61480"/>
                  </a:lnTo>
                  <a:lnTo>
                    <a:pt x="64439" y="61785"/>
                  </a:lnTo>
                  <a:lnTo>
                    <a:pt x="269306" y="61785"/>
                  </a:lnTo>
                  <a:lnTo>
                    <a:pt x="272451" y="59048"/>
                  </a:lnTo>
                  <a:lnTo>
                    <a:pt x="280300" y="49578"/>
                  </a:lnTo>
                  <a:lnTo>
                    <a:pt x="283197" y="44653"/>
                  </a:lnTo>
                  <a:close/>
                </a:path>
                <a:path w="295910" h="92709">
                  <a:moveTo>
                    <a:pt x="284982" y="41617"/>
                  </a:moveTo>
                  <a:lnTo>
                    <a:pt x="32461" y="41617"/>
                  </a:lnTo>
                  <a:lnTo>
                    <a:pt x="33604" y="43116"/>
                  </a:lnTo>
                  <a:lnTo>
                    <a:pt x="33604" y="46926"/>
                  </a:lnTo>
                  <a:lnTo>
                    <a:pt x="32461" y="48412"/>
                  </a:lnTo>
                  <a:lnTo>
                    <a:pt x="37963" y="48412"/>
                  </a:lnTo>
                  <a:lnTo>
                    <a:pt x="38227" y="46621"/>
                  </a:lnTo>
                  <a:lnTo>
                    <a:pt x="38773" y="45796"/>
                  </a:lnTo>
                  <a:lnTo>
                    <a:pt x="40424" y="44780"/>
                  </a:lnTo>
                  <a:lnTo>
                    <a:pt x="41427" y="44653"/>
                  </a:lnTo>
                  <a:lnTo>
                    <a:pt x="283197" y="44653"/>
                  </a:lnTo>
                  <a:lnTo>
                    <a:pt x="284982" y="41617"/>
                  </a:lnTo>
                  <a:close/>
                </a:path>
                <a:path w="295910" h="92709">
                  <a:moveTo>
                    <a:pt x="295897" y="0"/>
                  </a:moveTo>
                  <a:lnTo>
                    <a:pt x="256102" y="21576"/>
                  </a:lnTo>
                  <a:lnTo>
                    <a:pt x="205501" y="32777"/>
                  </a:lnTo>
                  <a:lnTo>
                    <a:pt x="161144" y="37002"/>
                  </a:lnTo>
                  <a:lnTo>
                    <a:pt x="136423" y="37693"/>
                  </a:lnTo>
                  <a:lnTo>
                    <a:pt x="287175" y="37693"/>
                  </a:lnTo>
                  <a:lnTo>
                    <a:pt x="290658" y="30518"/>
                  </a:lnTo>
                  <a:lnTo>
                    <a:pt x="293252" y="23717"/>
                  </a:lnTo>
                  <a:lnTo>
                    <a:pt x="294784" y="15595"/>
                  </a:lnTo>
                  <a:lnTo>
                    <a:pt x="295590" y="7254"/>
                  </a:lnTo>
                  <a:lnTo>
                    <a:pt x="295897" y="0"/>
                  </a:lnTo>
                  <a:close/>
                </a:path>
              </a:pathLst>
            </a:custGeom>
            <a:solidFill>
              <a:srgbClr val="285D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32211" y="8342833"/>
              <a:ext cx="24815" cy="1308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05747" y="8016975"/>
              <a:ext cx="470916" cy="47091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3988168" y="8089201"/>
              <a:ext cx="306070" cy="327660"/>
            </a:xfrm>
            <a:custGeom>
              <a:avLst/>
              <a:gdLst/>
              <a:ahLst/>
              <a:cxnLst/>
              <a:rect l="l" t="t" r="r" b="b"/>
              <a:pathLst>
                <a:path w="306070" h="327659">
                  <a:moveTo>
                    <a:pt x="306006" y="231140"/>
                  </a:moveTo>
                  <a:lnTo>
                    <a:pt x="305879" y="219710"/>
                  </a:lnTo>
                  <a:lnTo>
                    <a:pt x="301421" y="78740"/>
                  </a:lnTo>
                  <a:lnTo>
                    <a:pt x="300113" y="73507"/>
                  </a:lnTo>
                  <a:lnTo>
                    <a:pt x="300113" y="226060"/>
                  </a:lnTo>
                  <a:lnTo>
                    <a:pt x="300088" y="231140"/>
                  </a:lnTo>
                  <a:lnTo>
                    <a:pt x="299770" y="238760"/>
                  </a:lnTo>
                  <a:lnTo>
                    <a:pt x="284480" y="280670"/>
                  </a:lnTo>
                  <a:lnTo>
                    <a:pt x="237248" y="312420"/>
                  </a:lnTo>
                  <a:lnTo>
                    <a:pt x="204901" y="320040"/>
                  </a:lnTo>
                  <a:lnTo>
                    <a:pt x="199364" y="321310"/>
                  </a:lnTo>
                  <a:lnTo>
                    <a:pt x="131597" y="323850"/>
                  </a:lnTo>
                  <a:lnTo>
                    <a:pt x="82245" y="316230"/>
                  </a:lnTo>
                  <a:lnTo>
                    <a:pt x="41414" y="302260"/>
                  </a:lnTo>
                  <a:lnTo>
                    <a:pt x="10452" y="269240"/>
                  </a:lnTo>
                  <a:lnTo>
                    <a:pt x="4191" y="246380"/>
                  </a:lnTo>
                  <a:lnTo>
                    <a:pt x="4292" y="233680"/>
                  </a:lnTo>
                  <a:lnTo>
                    <a:pt x="17221" y="242570"/>
                  </a:lnTo>
                  <a:lnTo>
                    <a:pt x="32613" y="250405"/>
                  </a:lnTo>
                  <a:lnTo>
                    <a:pt x="32613" y="253784"/>
                  </a:lnTo>
                  <a:lnTo>
                    <a:pt x="33756" y="255270"/>
                  </a:lnTo>
                  <a:lnTo>
                    <a:pt x="36652" y="255270"/>
                  </a:lnTo>
                  <a:lnTo>
                    <a:pt x="37782" y="253784"/>
                  </a:lnTo>
                  <a:lnTo>
                    <a:pt x="37782" y="253288"/>
                  </a:lnTo>
                  <a:lnTo>
                    <a:pt x="37782" y="253034"/>
                  </a:lnTo>
                  <a:lnTo>
                    <a:pt x="42202" y="255270"/>
                  </a:lnTo>
                  <a:lnTo>
                    <a:pt x="42176" y="255866"/>
                  </a:lnTo>
                  <a:lnTo>
                    <a:pt x="41998" y="260921"/>
                  </a:lnTo>
                  <a:lnTo>
                    <a:pt x="45364" y="262280"/>
                  </a:lnTo>
                  <a:lnTo>
                    <a:pt x="67056" y="268592"/>
                  </a:lnTo>
                  <a:lnTo>
                    <a:pt x="67437" y="268643"/>
                  </a:lnTo>
                  <a:lnTo>
                    <a:pt x="68618" y="268643"/>
                  </a:lnTo>
                  <a:lnTo>
                    <a:pt x="69202" y="268338"/>
                  </a:lnTo>
                  <a:lnTo>
                    <a:pt x="71018" y="266839"/>
                  </a:lnTo>
                  <a:lnTo>
                    <a:pt x="71005" y="266712"/>
                  </a:lnTo>
                  <a:lnTo>
                    <a:pt x="70840" y="264020"/>
                  </a:lnTo>
                  <a:lnTo>
                    <a:pt x="70751" y="262597"/>
                  </a:lnTo>
                  <a:lnTo>
                    <a:pt x="81864" y="265430"/>
                  </a:lnTo>
                  <a:lnTo>
                    <a:pt x="138823" y="269240"/>
                  </a:lnTo>
                  <a:lnTo>
                    <a:pt x="165315" y="269240"/>
                  </a:lnTo>
                  <a:lnTo>
                    <a:pt x="198589" y="265430"/>
                  </a:lnTo>
                  <a:lnTo>
                    <a:pt x="209677" y="264160"/>
                  </a:lnTo>
                  <a:lnTo>
                    <a:pt x="260286" y="252730"/>
                  </a:lnTo>
                  <a:lnTo>
                    <a:pt x="295402" y="233680"/>
                  </a:lnTo>
                  <a:lnTo>
                    <a:pt x="300088" y="231140"/>
                  </a:lnTo>
                  <a:lnTo>
                    <a:pt x="300088" y="226085"/>
                  </a:lnTo>
                  <a:lnTo>
                    <a:pt x="297548" y="228600"/>
                  </a:lnTo>
                  <a:lnTo>
                    <a:pt x="294474" y="231140"/>
                  </a:lnTo>
                  <a:lnTo>
                    <a:pt x="291007" y="233680"/>
                  </a:lnTo>
                  <a:lnTo>
                    <a:pt x="291642" y="226060"/>
                  </a:lnTo>
                  <a:lnTo>
                    <a:pt x="290703" y="218757"/>
                  </a:lnTo>
                  <a:lnTo>
                    <a:pt x="290703" y="227330"/>
                  </a:lnTo>
                  <a:lnTo>
                    <a:pt x="289941" y="234950"/>
                  </a:lnTo>
                  <a:lnTo>
                    <a:pt x="249212" y="252730"/>
                  </a:lnTo>
                  <a:lnTo>
                    <a:pt x="201409" y="261620"/>
                  </a:lnTo>
                  <a:lnTo>
                    <a:pt x="161442" y="264160"/>
                  </a:lnTo>
                  <a:lnTo>
                    <a:pt x="144233" y="265430"/>
                  </a:lnTo>
                  <a:lnTo>
                    <a:pt x="94500" y="262890"/>
                  </a:lnTo>
                  <a:lnTo>
                    <a:pt x="68846" y="257644"/>
                  </a:lnTo>
                  <a:lnTo>
                    <a:pt x="68846" y="265049"/>
                  </a:lnTo>
                  <a:lnTo>
                    <a:pt x="68795" y="265595"/>
                  </a:lnTo>
                  <a:lnTo>
                    <a:pt x="68656" y="266217"/>
                  </a:lnTo>
                  <a:lnTo>
                    <a:pt x="68084" y="266687"/>
                  </a:lnTo>
                  <a:lnTo>
                    <a:pt x="67691" y="266712"/>
                  </a:lnTo>
                  <a:lnTo>
                    <a:pt x="46151" y="260451"/>
                  </a:lnTo>
                  <a:lnTo>
                    <a:pt x="44030" y="259524"/>
                  </a:lnTo>
                  <a:lnTo>
                    <a:pt x="44119" y="255765"/>
                  </a:lnTo>
                  <a:lnTo>
                    <a:pt x="46266" y="256324"/>
                  </a:lnTo>
                  <a:lnTo>
                    <a:pt x="46177" y="258559"/>
                  </a:lnTo>
                  <a:lnTo>
                    <a:pt x="50469" y="260121"/>
                  </a:lnTo>
                  <a:lnTo>
                    <a:pt x="68846" y="265049"/>
                  </a:lnTo>
                  <a:lnTo>
                    <a:pt x="68846" y="257644"/>
                  </a:lnTo>
                  <a:lnTo>
                    <a:pt x="68834" y="264020"/>
                  </a:lnTo>
                  <a:lnTo>
                    <a:pt x="50774" y="259181"/>
                  </a:lnTo>
                  <a:lnTo>
                    <a:pt x="47358" y="257924"/>
                  </a:lnTo>
                  <a:lnTo>
                    <a:pt x="47371" y="256603"/>
                  </a:lnTo>
                  <a:lnTo>
                    <a:pt x="68668" y="262051"/>
                  </a:lnTo>
                  <a:lnTo>
                    <a:pt x="68834" y="264020"/>
                  </a:lnTo>
                  <a:lnTo>
                    <a:pt x="68834" y="257644"/>
                  </a:lnTo>
                  <a:lnTo>
                    <a:pt x="57378" y="255295"/>
                  </a:lnTo>
                  <a:lnTo>
                    <a:pt x="56883" y="255143"/>
                  </a:lnTo>
                  <a:lnTo>
                    <a:pt x="35814" y="247967"/>
                  </a:lnTo>
                  <a:lnTo>
                    <a:pt x="35814" y="252031"/>
                  </a:lnTo>
                  <a:lnTo>
                    <a:pt x="35814" y="252806"/>
                  </a:lnTo>
                  <a:lnTo>
                    <a:pt x="35356" y="253288"/>
                  </a:lnTo>
                  <a:lnTo>
                    <a:pt x="35052" y="253288"/>
                  </a:lnTo>
                  <a:lnTo>
                    <a:pt x="34594" y="252806"/>
                  </a:lnTo>
                  <a:lnTo>
                    <a:pt x="34594" y="251409"/>
                  </a:lnTo>
                  <a:lnTo>
                    <a:pt x="35814" y="252031"/>
                  </a:lnTo>
                  <a:lnTo>
                    <a:pt x="35814" y="247967"/>
                  </a:lnTo>
                  <a:lnTo>
                    <a:pt x="31153" y="246380"/>
                  </a:lnTo>
                  <a:lnTo>
                    <a:pt x="14554" y="236220"/>
                  </a:lnTo>
                  <a:lnTo>
                    <a:pt x="14681" y="226060"/>
                  </a:lnTo>
                  <a:lnTo>
                    <a:pt x="14744" y="223520"/>
                  </a:lnTo>
                  <a:lnTo>
                    <a:pt x="16332" y="218440"/>
                  </a:lnTo>
                  <a:lnTo>
                    <a:pt x="18681" y="212090"/>
                  </a:lnTo>
                  <a:lnTo>
                    <a:pt x="19710" y="210820"/>
                  </a:lnTo>
                  <a:lnTo>
                    <a:pt x="22415" y="205740"/>
                  </a:lnTo>
                  <a:lnTo>
                    <a:pt x="25311" y="210820"/>
                  </a:lnTo>
                  <a:lnTo>
                    <a:pt x="29870" y="213360"/>
                  </a:lnTo>
                  <a:lnTo>
                    <a:pt x="34302" y="217170"/>
                  </a:lnTo>
                  <a:lnTo>
                    <a:pt x="74079" y="232410"/>
                  </a:lnTo>
                  <a:lnTo>
                    <a:pt x="125145" y="238760"/>
                  </a:lnTo>
                  <a:lnTo>
                    <a:pt x="167868" y="238760"/>
                  </a:lnTo>
                  <a:lnTo>
                    <a:pt x="185051" y="237490"/>
                  </a:lnTo>
                  <a:lnTo>
                    <a:pt x="202234" y="236220"/>
                  </a:lnTo>
                  <a:lnTo>
                    <a:pt x="235877" y="231140"/>
                  </a:lnTo>
                  <a:lnTo>
                    <a:pt x="268528" y="220980"/>
                  </a:lnTo>
                  <a:lnTo>
                    <a:pt x="283857" y="213360"/>
                  </a:lnTo>
                  <a:lnTo>
                    <a:pt x="289801" y="218440"/>
                  </a:lnTo>
                  <a:lnTo>
                    <a:pt x="290703" y="227330"/>
                  </a:lnTo>
                  <a:lnTo>
                    <a:pt x="290703" y="218757"/>
                  </a:lnTo>
                  <a:lnTo>
                    <a:pt x="290499" y="217170"/>
                  </a:lnTo>
                  <a:lnTo>
                    <a:pt x="285788" y="213360"/>
                  </a:lnTo>
                  <a:lnTo>
                    <a:pt x="284226" y="212090"/>
                  </a:lnTo>
                  <a:lnTo>
                    <a:pt x="283959" y="198120"/>
                  </a:lnTo>
                  <a:lnTo>
                    <a:pt x="283527" y="185788"/>
                  </a:lnTo>
                  <a:lnTo>
                    <a:pt x="283527" y="212090"/>
                  </a:lnTo>
                  <a:lnTo>
                    <a:pt x="268185" y="219710"/>
                  </a:lnTo>
                  <a:lnTo>
                    <a:pt x="235585" y="229870"/>
                  </a:lnTo>
                  <a:lnTo>
                    <a:pt x="202044" y="234950"/>
                  </a:lnTo>
                  <a:lnTo>
                    <a:pt x="184937" y="236220"/>
                  </a:lnTo>
                  <a:lnTo>
                    <a:pt x="167779" y="236220"/>
                  </a:lnTo>
                  <a:lnTo>
                    <a:pt x="150799" y="237490"/>
                  </a:lnTo>
                  <a:lnTo>
                    <a:pt x="99669" y="234950"/>
                  </a:lnTo>
                  <a:lnTo>
                    <a:pt x="74472" y="231140"/>
                  </a:lnTo>
                  <a:lnTo>
                    <a:pt x="50025" y="223520"/>
                  </a:lnTo>
                  <a:lnTo>
                    <a:pt x="44843" y="222250"/>
                  </a:lnTo>
                  <a:lnTo>
                    <a:pt x="39598" y="218440"/>
                  </a:lnTo>
                  <a:lnTo>
                    <a:pt x="34937" y="215900"/>
                  </a:lnTo>
                  <a:lnTo>
                    <a:pt x="30492" y="213360"/>
                  </a:lnTo>
                  <a:lnTo>
                    <a:pt x="25654" y="209550"/>
                  </a:lnTo>
                  <a:lnTo>
                    <a:pt x="23609" y="205740"/>
                  </a:lnTo>
                  <a:lnTo>
                    <a:pt x="22936" y="204470"/>
                  </a:lnTo>
                  <a:lnTo>
                    <a:pt x="23736" y="185420"/>
                  </a:lnTo>
                  <a:lnTo>
                    <a:pt x="24676" y="162560"/>
                  </a:lnTo>
                  <a:lnTo>
                    <a:pt x="25717" y="135890"/>
                  </a:lnTo>
                  <a:lnTo>
                    <a:pt x="26619" y="111760"/>
                  </a:lnTo>
                  <a:lnTo>
                    <a:pt x="26962" y="100330"/>
                  </a:lnTo>
                  <a:lnTo>
                    <a:pt x="27305" y="91440"/>
                  </a:lnTo>
                  <a:lnTo>
                    <a:pt x="40182" y="52070"/>
                  </a:lnTo>
                  <a:lnTo>
                    <a:pt x="47180" y="43180"/>
                  </a:lnTo>
                  <a:lnTo>
                    <a:pt x="61963" y="52070"/>
                  </a:lnTo>
                  <a:lnTo>
                    <a:pt x="85229" y="59690"/>
                  </a:lnTo>
                  <a:lnTo>
                    <a:pt x="115265" y="63500"/>
                  </a:lnTo>
                  <a:lnTo>
                    <a:pt x="150317" y="66040"/>
                  </a:lnTo>
                  <a:lnTo>
                    <a:pt x="185394" y="63500"/>
                  </a:lnTo>
                  <a:lnTo>
                    <a:pt x="215455" y="59690"/>
                  </a:lnTo>
                  <a:lnTo>
                    <a:pt x="238734" y="52070"/>
                  </a:lnTo>
                  <a:lnTo>
                    <a:pt x="253492" y="43180"/>
                  </a:lnTo>
                  <a:lnTo>
                    <a:pt x="261569" y="49530"/>
                  </a:lnTo>
                  <a:lnTo>
                    <a:pt x="277406" y="88900"/>
                  </a:lnTo>
                  <a:lnTo>
                    <a:pt x="279476" y="123190"/>
                  </a:lnTo>
                  <a:lnTo>
                    <a:pt x="280123" y="137160"/>
                  </a:lnTo>
                  <a:lnTo>
                    <a:pt x="281381" y="167640"/>
                  </a:lnTo>
                  <a:lnTo>
                    <a:pt x="282562" y="194310"/>
                  </a:lnTo>
                  <a:lnTo>
                    <a:pt x="283527" y="212090"/>
                  </a:lnTo>
                  <a:lnTo>
                    <a:pt x="283527" y="185788"/>
                  </a:lnTo>
                  <a:lnTo>
                    <a:pt x="282714" y="162560"/>
                  </a:lnTo>
                  <a:lnTo>
                    <a:pt x="281749" y="135890"/>
                  </a:lnTo>
                  <a:lnTo>
                    <a:pt x="281012" y="111760"/>
                  </a:lnTo>
                  <a:lnTo>
                    <a:pt x="274548" y="67310"/>
                  </a:lnTo>
                  <a:lnTo>
                    <a:pt x="255295" y="40640"/>
                  </a:lnTo>
                  <a:lnTo>
                    <a:pt x="257086" y="38100"/>
                  </a:lnTo>
                  <a:lnTo>
                    <a:pt x="258064" y="35560"/>
                  </a:lnTo>
                  <a:lnTo>
                    <a:pt x="258064" y="30480"/>
                  </a:lnTo>
                  <a:lnTo>
                    <a:pt x="258064" y="29210"/>
                  </a:lnTo>
                  <a:lnTo>
                    <a:pt x="256082" y="25730"/>
                  </a:lnTo>
                  <a:lnTo>
                    <a:pt x="256082" y="33020"/>
                  </a:lnTo>
                  <a:lnTo>
                    <a:pt x="247751" y="44450"/>
                  </a:lnTo>
                  <a:lnTo>
                    <a:pt x="225069" y="54610"/>
                  </a:lnTo>
                  <a:lnTo>
                    <a:pt x="191439" y="60960"/>
                  </a:lnTo>
                  <a:lnTo>
                    <a:pt x="150317" y="63500"/>
                  </a:lnTo>
                  <a:lnTo>
                    <a:pt x="148196" y="63500"/>
                  </a:lnTo>
                  <a:lnTo>
                    <a:pt x="147218" y="60960"/>
                  </a:lnTo>
                  <a:lnTo>
                    <a:pt x="147662" y="57150"/>
                  </a:lnTo>
                  <a:lnTo>
                    <a:pt x="148043" y="54610"/>
                  </a:lnTo>
                  <a:lnTo>
                    <a:pt x="151028" y="54610"/>
                  </a:lnTo>
                  <a:lnTo>
                    <a:pt x="185966" y="53340"/>
                  </a:lnTo>
                  <a:lnTo>
                    <a:pt x="201523" y="50800"/>
                  </a:lnTo>
                  <a:lnTo>
                    <a:pt x="217093" y="48260"/>
                  </a:lnTo>
                  <a:lnTo>
                    <a:pt x="239483" y="39370"/>
                  </a:lnTo>
                  <a:lnTo>
                    <a:pt x="248246" y="27940"/>
                  </a:lnTo>
                  <a:lnTo>
                    <a:pt x="253453" y="27940"/>
                  </a:lnTo>
                  <a:lnTo>
                    <a:pt x="256006" y="31750"/>
                  </a:lnTo>
                  <a:lnTo>
                    <a:pt x="256082" y="33020"/>
                  </a:lnTo>
                  <a:lnTo>
                    <a:pt x="256082" y="25730"/>
                  </a:lnTo>
                  <a:lnTo>
                    <a:pt x="255549" y="24790"/>
                  </a:lnTo>
                  <a:lnTo>
                    <a:pt x="255549" y="30480"/>
                  </a:lnTo>
                  <a:lnTo>
                    <a:pt x="253847" y="27940"/>
                  </a:lnTo>
                  <a:lnTo>
                    <a:pt x="252996" y="26670"/>
                  </a:lnTo>
                  <a:lnTo>
                    <a:pt x="248196" y="26670"/>
                  </a:lnTo>
                  <a:lnTo>
                    <a:pt x="247942" y="24130"/>
                  </a:lnTo>
                  <a:lnTo>
                    <a:pt x="246303" y="21590"/>
                  </a:lnTo>
                  <a:lnTo>
                    <a:pt x="244297" y="19799"/>
                  </a:lnTo>
                  <a:lnTo>
                    <a:pt x="244297" y="27940"/>
                  </a:lnTo>
                  <a:lnTo>
                    <a:pt x="237451" y="35560"/>
                  </a:lnTo>
                  <a:lnTo>
                    <a:pt x="218274" y="43180"/>
                  </a:lnTo>
                  <a:lnTo>
                    <a:pt x="188785" y="48260"/>
                  </a:lnTo>
                  <a:lnTo>
                    <a:pt x="151028" y="50800"/>
                  </a:lnTo>
                  <a:lnTo>
                    <a:pt x="147142" y="50546"/>
                  </a:lnTo>
                  <a:lnTo>
                    <a:pt x="147142" y="63500"/>
                  </a:lnTo>
                  <a:lnTo>
                    <a:pt x="108559" y="60960"/>
                  </a:lnTo>
                  <a:lnTo>
                    <a:pt x="76708" y="54610"/>
                  </a:lnTo>
                  <a:lnTo>
                    <a:pt x="54495" y="45720"/>
                  </a:lnTo>
                  <a:lnTo>
                    <a:pt x="52070" y="43180"/>
                  </a:lnTo>
                  <a:lnTo>
                    <a:pt x="45542" y="36360"/>
                  </a:lnTo>
                  <a:lnTo>
                    <a:pt x="45542" y="40640"/>
                  </a:lnTo>
                  <a:lnTo>
                    <a:pt x="36906" y="50800"/>
                  </a:lnTo>
                  <a:lnTo>
                    <a:pt x="30467" y="62230"/>
                  </a:lnTo>
                  <a:lnTo>
                    <a:pt x="26263" y="74930"/>
                  </a:lnTo>
                  <a:lnTo>
                    <a:pt x="24345" y="87630"/>
                  </a:lnTo>
                  <a:lnTo>
                    <a:pt x="23799" y="115570"/>
                  </a:lnTo>
                  <a:lnTo>
                    <a:pt x="23075" y="146050"/>
                  </a:lnTo>
                  <a:lnTo>
                    <a:pt x="22415" y="176530"/>
                  </a:lnTo>
                  <a:lnTo>
                    <a:pt x="22021" y="204470"/>
                  </a:lnTo>
                  <a:lnTo>
                    <a:pt x="18719" y="210820"/>
                  </a:lnTo>
                  <a:lnTo>
                    <a:pt x="16116" y="215900"/>
                  </a:lnTo>
                  <a:lnTo>
                    <a:pt x="14351" y="223520"/>
                  </a:lnTo>
                  <a:lnTo>
                    <a:pt x="13589" y="229870"/>
                  </a:lnTo>
                  <a:lnTo>
                    <a:pt x="13563" y="236220"/>
                  </a:lnTo>
                  <a:lnTo>
                    <a:pt x="10033" y="233680"/>
                  </a:lnTo>
                  <a:lnTo>
                    <a:pt x="8267" y="232410"/>
                  </a:lnTo>
                  <a:lnTo>
                    <a:pt x="5435" y="228600"/>
                  </a:lnTo>
                  <a:lnTo>
                    <a:pt x="4445" y="227330"/>
                  </a:lnTo>
                  <a:lnTo>
                    <a:pt x="4711" y="219710"/>
                  </a:lnTo>
                  <a:lnTo>
                    <a:pt x="5346" y="205740"/>
                  </a:lnTo>
                  <a:lnTo>
                    <a:pt x="5753" y="199390"/>
                  </a:lnTo>
                  <a:lnTo>
                    <a:pt x="7353" y="80010"/>
                  </a:lnTo>
                  <a:lnTo>
                    <a:pt x="13068" y="59690"/>
                  </a:lnTo>
                  <a:lnTo>
                    <a:pt x="24269" y="44450"/>
                  </a:lnTo>
                  <a:lnTo>
                    <a:pt x="36207" y="33020"/>
                  </a:lnTo>
                  <a:lnTo>
                    <a:pt x="44170" y="27940"/>
                  </a:lnTo>
                  <a:lnTo>
                    <a:pt x="43141" y="29210"/>
                  </a:lnTo>
                  <a:lnTo>
                    <a:pt x="42570" y="31750"/>
                  </a:lnTo>
                  <a:lnTo>
                    <a:pt x="42570" y="35560"/>
                  </a:lnTo>
                  <a:lnTo>
                    <a:pt x="43611" y="38100"/>
                  </a:lnTo>
                  <a:lnTo>
                    <a:pt x="45542" y="40640"/>
                  </a:lnTo>
                  <a:lnTo>
                    <a:pt x="45542" y="36360"/>
                  </a:lnTo>
                  <a:lnTo>
                    <a:pt x="44780" y="35560"/>
                  </a:lnTo>
                  <a:lnTo>
                    <a:pt x="45796" y="33020"/>
                  </a:lnTo>
                  <a:lnTo>
                    <a:pt x="48742" y="29210"/>
                  </a:lnTo>
                  <a:lnTo>
                    <a:pt x="53924" y="29210"/>
                  </a:lnTo>
                  <a:lnTo>
                    <a:pt x="63220" y="39370"/>
                  </a:lnTo>
                  <a:lnTo>
                    <a:pt x="84645" y="48260"/>
                  </a:lnTo>
                  <a:lnTo>
                    <a:pt x="113982" y="53340"/>
                  </a:lnTo>
                  <a:lnTo>
                    <a:pt x="147040" y="54610"/>
                  </a:lnTo>
                  <a:lnTo>
                    <a:pt x="146672" y="57150"/>
                  </a:lnTo>
                  <a:lnTo>
                    <a:pt x="146278" y="60960"/>
                  </a:lnTo>
                  <a:lnTo>
                    <a:pt x="147142" y="63500"/>
                  </a:lnTo>
                  <a:lnTo>
                    <a:pt x="147142" y="50546"/>
                  </a:lnTo>
                  <a:lnTo>
                    <a:pt x="113258" y="48260"/>
                  </a:lnTo>
                  <a:lnTo>
                    <a:pt x="83781" y="43180"/>
                  </a:lnTo>
                  <a:lnTo>
                    <a:pt x="64604" y="35560"/>
                  </a:lnTo>
                  <a:lnTo>
                    <a:pt x="58902" y="29210"/>
                  </a:lnTo>
                  <a:lnTo>
                    <a:pt x="57759" y="27940"/>
                  </a:lnTo>
                  <a:lnTo>
                    <a:pt x="57759" y="22860"/>
                  </a:lnTo>
                  <a:lnTo>
                    <a:pt x="61302" y="20320"/>
                  </a:lnTo>
                  <a:lnTo>
                    <a:pt x="64846" y="17780"/>
                  </a:lnTo>
                  <a:lnTo>
                    <a:pt x="77266" y="13970"/>
                  </a:lnTo>
                  <a:lnTo>
                    <a:pt x="94208" y="10160"/>
                  </a:lnTo>
                  <a:lnTo>
                    <a:pt x="113093" y="7620"/>
                  </a:lnTo>
                  <a:lnTo>
                    <a:pt x="155041" y="5080"/>
                  </a:lnTo>
                  <a:lnTo>
                    <a:pt x="169316" y="5080"/>
                  </a:lnTo>
                  <a:lnTo>
                    <a:pt x="210197" y="10160"/>
                  </a:lnTo>
                  <a:lnTo>
                    <a:pt x="244297" y="27940"/>
                  </a:lnTo>
                  <a:lnTo>
                    <a:pt x="244297" y="19799"/>
                  </a:lnTo>
                  <a:lnTo>
                    <a:pt x="243471" y="19050"/>
                  </a:lnTo>
                  <a:lnTo>
                    <a:pt x="249936" y="21590"/>
                  </a:lnTo>
                  <a:lnTo>
                    <a:pt x="254152" y="25400"/>
                  </a:lnTo>
                  <a:lnTo>
                    <a:pt x="255549" y="30480"/>
                  </a:lnTo>
                  <a:lnTo>
                    <a:pt x="255549" y="24790"/>
                  </a:lnTo>
                  <a:lnTo>
                    <a:pt x="255181" y="24130"/>
                  </a:lnTo>
                  <a:lnTo>
                    <a:pt x="249948" y="20320"/>
                  </a:lnTo>
                  <a:lnTo>
                    <a:pt x="253542" y="21590"/>
                  </a:lnTo>
                  <a:lnTo>
                    <a:pt x="256857" y="22860"/>
                  </a:lnTo>
                  <a:lnTo>
                    <a:pt x="259816" y="25400"/>
                  </a:lnTo>
                  <a:lnTo>
                    <a:pt x="265379" y="29210"/>
                  </a:lnTo>
                  <a:lnTo>
                    <a:pt x="277380" y="39370"/>
                  </a:lnTo>
                  <a:lnTo>
                    <a:pt x="289509" y="55880"/>
                  </a:lnTo>
                  <a:lnTo>
                    <a:pt x="295478" y="80010"/>
                  </a:lnTo>
                  <a:lnTo>
                    <a:pt x="300113" y="226060"/>
                  </a:lnTo>
                  <a:lnTo>
                    <a:pt x="300113" y="73507"/>
                  </a:lnTo>
                  <a:lnTo>
                    <a:pt x="282155" y="35560"/>
                  </a:lnTo>
                  <a:lnTo>
                    <a:pt x="259702" y="19050"/>
                  </a:lnTo>
                  <a:lnTo>
                    <a:pt x="242189" y="11430"/>
                  </a:lnTo>
                  <a:lnTo>
                    <a:pt x="216242" y="5080"/>
                  </a:lnTo>
                  <a:lnTo>
                    <a:pt x="186601" y="1270"/>
                  </a:lnTo>
                  <a:lnTo>
                    <a:pt x="155041" y="0"/>
                  </a:lnTo>
                  <a:lnTo>
                    <a:pt x="119392" y="1270"/>
                  </a:lnTo>
                  <a:lnTo>
                    <a:pt x="87452" y="5080"/>
                  </a:lnTo>
                  <a:lnTo>
                    <a:pt x="61087" y="12700"/>
                  </a:lnTo>
                  <a:lnTo>
                    <a:pt x="56667" y="14782"/>
                  </a:lnTo>
                  <a:lnTo>
                    <a:pt x="56667" y="20320"/>
                  </a:lnTo>
                  <a:lnTo>
                    <a:pt x="54825" y="22860"/>
                  </a:lnTo>
                  <a:lnTo>
                    <a:pt x="53797" y="25400"/>
                  </a:lnTo>
                  <a:lnTo>
                    <a:pt x="53797" y="27940"/>
                  </a:lnTo>
                  <a:lnTo>
                    <a:pt x="49098" y="27940"/>
                  </a:lnTo>
                  <a:lnTo>
                    <a:pt x="46075" y="31750"/>
                  </a:lnTo>
                  <a:lnTo>
                    <a:pt x="44577" y="33020"/>
                  </a:lnTo>
                  <a:lnTo>
                    <a:pt x="44551" y="30480"/>
                  </a:lnTo>
                  <a:lnTo>
                    <a:pt x="45567" y="27940"/>
                  </a:lnTo>
                  <a:lnTo>
                    <a:pt x="46075" y="26670"/>
                  </a:lnTo>
                  <a:lnTo>
                    <a:pt x="48844" y="24130"/>
                  </a:lnTo>
                  <a:lnTo>
                    <a:pt x="51181" y="22860"/>
                  </a:lnTo>
                  <a:lnTo>
                    <a:pt x="53797" y="21590"/>
                  </a:lnTo>
                  <a:lnTo>
                    <a:pt x="56667" y="20320"/>
                  </a:lnTo>
                  <a:lnTo>
                    <a:pt x="56667" y="14782"/>
                  </a:lnTo>
                  <a:lnTo>
                    <a:pt x="21526" y="38100"/>
                  </a:lnTo>
                  <a:lnTo>
                    <a:pt x="1409" y="80010"/>
                  </a:lnTo>
                  <a:lnTo>
                    <a:pt x="0" y="190500"/>
                  </a:lnTo>
                  <a:lnTo>
                    <a:pt x="571" y="194310"/>
                  </a:lnTo>
                  <a:lnTo>
                    <a:pt x="546" y="200660"/>
                  </a:lnTo>
                  <a:lnTo>
                    <a:pt x="304" y="203200"/>
                  </a:lnTo>
                  <a:lnTo>
                    <a:pt x="1536" y="203200"/>
                  </a:lnTo>
                  <a:lnTo>
                    <a:pt x="927" y="215900"/>
                  </a:lnTo>
                  <a:lnTo>
                    <a:pt x="444" y="228600"/>
                  </a:lnTo>
                  <a:lnTo>
                    <a:pt x="342" y="242570"/>
                  </a:lnTo>
                  <a:lnTo>
                    <a:pt x="723" y="248920"/>
                  </a:lnTo>
                  <a:lnTo>
                    <a:pt x="18935" y="289560"/>
                  </a:lnTo>
                  <a:lnTo>
                    <a:pt x="68224" y="317500"/>
                  </a:lnTo>
                  <a:lnTo>
                    <a:pt x="150939" y="327660"/>
                  </a:lnTo>
                  <a:lnTo>
                    <a:pt x="174320" y="327660"/>
                  </a:lnTo>
                  <a:lnTo>
                    <a:pt x="199821" y="325120"/>
                  </a:lnTo>
                  <a:lnTo>
                    <a:pt x="205447" y="323850"/>
                  </a:lnTo>
                  <a:lnTo>
                    <a:pt x="219519" y="321310"/>
                  </a:lnTo>
                  <a:lnTo>
                    <a:pt x="258953" y="308610"/>
                  </a:lnTo>
                  <a:lnTo>
                    <a:pt x="287705" y="283210"/>
                  </a:lnTo>
                  <a:lnTo>
                    <a:pt x="296430" y="267970"/>
                  </a:lnTo>
                  <a:lnTo>
                    <a:pt x="296672" y="267970"/>
                  </a:lnTo>
                  <a:lnTo>
                    <a:pt x="298373" y="264160"/>
                  </a:lnTo>
                  <a:lnTo>
                    <a:pt x="300545" y="260350"/>
                  </a:lnTo>
                  <a:lnTo>
                    <a:pt x="303123" y="256540"/>
                  </a:lnTo>
                  <a:lnTo>
                    <a:pt x="305015" y="246380"/>
                  </a:lnTo>
                  <a:lnTo>
                    <a:pt x="305866" y="236220"/>
                  </a:lnTo>
                  <a:lnTo>
                    <a:pt x="306006" y="231140"/>
                  </a:lnTo>
                  <a:close/>
                </a:path>
              </a:pathLst>
            </a:custGeom>
            <a:solidFill>
              <a:srgbClr val="002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913463" y="8660600"/>
              <a:ext cx="471170" cy="471170"/>
            </a:xfrm>
            <a:custGeom>
              <a:avLst/>
              <a:gdLst/>
              <a:ahLst/>
              <a:cxnLst/>
              <a:rect l="l" t="t" r="r" b="b"/>
              <a:pathLst>
                <a:path w="471170" h="471170">
                  <a:moveTo>
                    <a:pt x="235457" y="0"/>
                  </a:moveTo>
                  <a:lnTo>
                    <a:pt x="188006" y="4783"/>
                  </a:lnTo>
                  <a:lnTo>
                    <a:pt x="143809" y="18504"/>
                  </a:lnTo>
                  <a:lnTo>
                    <a:pt x="103813" y="40213"/>
                  </a:lnTo>
                  <a:lnTo>
                    <a:pt x="68965" y="68965"/>
                  </a:lnTo>
                  <a:lnTo>
                    <a:pt x="40213" y="103813"/>
                  </a:lnTo>
                  <a:lnTo>
                    <a:pt x="18504" y="143809"/>
                  </a:lnTo>
                  <a:lnTo>
                    <a:pt x="4783" y="188006"/>
                  </a:lnTo>
                  <a:lnTo>
                    <a:pt x="0" y="235457"/>
                  </a:lnTo>
                  <a:lnTo>
                    <a:pt x="4783" y="282909"/>
                  </a:lnTo>
                  <a:lnTo>
                    <a:pt x="18504" y="327106"/>
                  </a:lnTo>
                  <a:lnTo>
                    <a:pt x="40213" y="367102"/>
                  </a:lnTo>
                  <a:lnTo>
                    <a:pt x="68965" y="401950"/>
                  </a:lnTo>
                  <a:lnTo>
                    <a:pt x="103813" y="430702"/>
                  </a:lnTo>
                  <a:lnTo>
                    <a:pt x="143809" y="452411"/>
                  </a:lnTo>
                  <a:lnTo>
                    <a:pt x="188006" y="466132"/>
                  </a:lnTo>
                  <a:lnTo>
                    <a:pt x="235457" y="470915"/>
                  </a:lnTo>
                  <a:lnTo>
                    <a:pt x="282909" y="466132"/>
                  </a:lnTo>
                  <a:lnTo>
                    <a:pt x="327106" y="452411"/>
                  </a:lnTo>
                  <a:lnTo>
                    <a:pt x="367102" y="430702"/>
                  </a:lnTo>
                  <a:lnTo>
                    <a:pt x="401950" y="401950"/>
                  </a:lnTo>
                  <a:lnTo>
                    <a:pt x="430702" y="367102"/>
                  </a:lnTo>
                  <a:lnTo>
                    <a:pt x="452411" y="327106"/>
                  </a:lnTo>
                  <a:lnTo>
                    <a:pt x="466132" y="282909"/>
                  </a:lnTo>
                  <a:lnTo>
                    <a:pt x="470915" y="235457"/>
                  </a:lnTo>
                  <a:lnTo>
                    <a:pt x="466132" y="188006"/>
                  </a:lnTo>
                  <a:lnTo>
                    <a:pt x="452411" y="143809"/>
                  </a:lnTo>
                  <a:lnTo>
                    <a:pt x="430702" y="103813"/>
                  </a:lnTo>
                  <a:lnTo>
                    <a:pt x="401950" y="68965"/>
                  </a:lnTo>
                  <a:lnTo>
                    <a:pt x="367102" y="40213"/>
                  </a:lnTo>
                  <a:lnTo>
                    <a:pt x="327106" y="18504"/>
                  </a:lnTo>
                  <a:lnTo>
                    <a:pt x="282909" y="4783"/>
                  </a:lnTo>
                  <a:lnTo>
                    <a:pt x="235457" y="0"/>
                  </a:lnTo>
                  <a:close/>
                </a:path>
              </a:pathLst>
            </a:custGeom>
            <a:solidFill>
              <a:srgbClr val="285D6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22676" y="8740955"/>
              <a:ext cx="285541" cy="285470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1610884" y="8636637"/>
            <a:ext cx="2099945" cy="51180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</a:pPr>
            <a:r>
              <a:rPr sz="900" b="1" spc="-40" dirty="0">
                <a:solidFill>
                  <a:srgbClr val="FFFFFF"/>
                </a:solidFill>
                <a:latin typeface="Brandon Text Bold"/>
                <a:cs typeface="Brandon Text Bold"/>
              </a:rPr>
              <a:t>Wireless</a:t>
            </a:r>
            <a:r>
              <a:rPr sz="900" b="1" spc="10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900" b="1" spc="-10" dirty="0">
                <a:solidFill>
                  <a:srgbClr val="FFFFFF"/>
                </a:solidFill>
                <a:latin typeface="Brandon Text Bold"/>
                <a:cs typeface="Brandon Text Bold"/>
              </a:rPr>
              <a:t>Speaker</a:t>
            </a:r>
            <a:endParaRPr sz="900">
              <a:latin typeface="Brandon Text Bold"/>
              <a:cs typeface="Brandon Text Bold"/>
            </a:endParaRPr>
          </a:p>
          <a:p>
            <a:pPr marR="5080">
              <a:lnSpc>
                <a:spcPct val="101800"/>
              </a:lnSpc>
              <a:spcBef>
                <a:spcPts val="5"/>
              </a:spcBef>
            </a:pP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The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compact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5-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watt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speaker lets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you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bring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75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tunes</a:t>
            </a:r>
            <a:r>
              <a:rPr sz="750" b="0" spc="-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anywhere you'd</a:t>
            </a:r>
            <a:r>
              <a:rPr sz="750" b="0" spc="-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like! From</a:t>
            </a:r>
            <a:r>
              <a:rPr sz="750" b="0" spc="-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750" b="0" spc="-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desk</a:t>
            </a:r>
            <a:r>
              <a:rPr sz="750" b="0" spc="-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to </a:t>
            </a:r>
            <a:r>
              <a:rPr sz="75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75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kitchen,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bring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the fun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anywhere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you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go.</a:t>
            </a:r>
            <a:endParaRPr sz="750">
              <a:latin typeface="Brandon Text Regular"/>
              <a:cs typeface="Brandon Text Regular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71540" y="8012898"/>
            <a:ext cx="1985010" cy="4032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8255">
              <a:lnSpc>
                <a:spcPts val="1075"/>
              </a:lnSpc>
              <a:spcBef>
                <a:spcPts val="90"/>
              </a:spcBef>
            </a:pPr>
            <a:r>
              <a:rPr sz="900" b="1" spc="-35" dirty="0">
                <a:solidFill>
                  <a:srgbClr val="FFFFFF"/>
                </a:solidFill>
                <a:latin typeface="Brandon Text Bold"/>
                <a:cs typeface="Brandon Text Bold"/>
              </a:rPr>
              <a:t>LED</a:t>
            </a:r>
            <a:r>
              <a:rPr sz="900" b="1" spc="-20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900" b="1" spc="-10" dirty="0">
                <a:solidFill>
                  <a:srgbClr val="FFFFFF"/>
                </a:solidFill>
                <a:latin typeface="Brandon Text Bold"/>
                <a:cs typeface="Brandon Text Bold"/>
              </a:rPr>
              <a:t>Light</a:t>
            </a:r>
            <a:endParaRPr sz="900">
              <a:latin typeface="Brandon Text Bold"/>
              <a:cs typeface="Brandon Text Bold"/>
            </a:endParaRPr>
          </a:p>
          <a:p>
            <a:pPr marR="5080">
              <a:lnSpc>
                <a:spcPts val="950"/>
              </a:lnSpc>
              <a:spcBef>
                <a:spcPts val="35"/>
              </a:spcBef>
            </a:pP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Elegant</a:t>
            </a:r>
            <a:r>
              <a:rPr sz="80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and</a:t>
            </a:r>
            <a:r>
              <a:rPr sz="80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vibrant,</a:t>
            </a:r>
            <a:r>
              <a:rPr sz="800" b="0" spc="-3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this</a:t>
            </a:r>
            <a:r>
              <a:rPr sz="80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bright</a:t>
            </a:r>
            <a:r>
              <a:rPr sz="80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light</a:t>
            </a:r>
            <a:r>
              <a:rPr sz="80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will</a:t>
            </a:r>
            <a:r>
              <a:rPr sz="80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bring</a:t>
            </a:r>
            <a:r>
              <a:rPr sz="80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800" b="0" spc="-3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brand</a:t>
            </a:r>
            <a:r>
              <a:rPr sz="80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the</a:t>
            </a:r>
            <a:r>
              <a:rPr sz="80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shine</a:t>
            </a:r>
            <a:r>
              <a:rPr sz="800" b="0" spc="-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it</a:t>
            </a:r>
            <a:r>
              <a:rPr sz="800" b="0" spc="-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80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deserves.</a:t>
            </a:r>
            <a:endParaRPr sz="800">
              <a:latin typeface="Brandon Text Regular"/>
              <a:cs typeface="Brandon Text Regular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64806" y="8591777"/>
            <a:ext cx="2119630" cy="548640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0"/>
              </a:spcBef>
            </a:pPr>
            <a:r>
              <a:rPr sz="900" b="1" spc="-40" dirty="0">
                <a:solidFill>
                  <a:srgbClr val="FFFFFF"/>
                </a:solidFill>
                <a:latin typeface="Brandon Text Bold"/>
                <a:cs typeface="Brandon Text Bold"/>
              </a:rPr>
              <a:t>Imprint</a:t>
            </a:r>
            <a:r>
              <a:rPr sz="900" b="1" spc="-5" dirty="0">
                <a:solidFill>
                  <a:srgbClr val="FFFFFF"/>
                </a:solidFill>
                <a:latin typeface="Brandon Text Bold"/>
                <a:cs typeface="Brandon Text Bold"/>
              </a:rPr>
              <a:t> </a:t>
            </a:r>
            <a:r>
              <a:rPr sz="900" b="1" spc="-20" dirty="0">
                <a:solidFill>
                  <a:srgbClr val="FFFFFF"/>
                </a:solidFill>
                <a:latin typeface="Brandon Text Bold"/>
                <a:cs typeface="Brandon Text Bold"/>
              </a:rPr>
              <a:t>area</a:t>
            </a:r>
            <a:endParaRPr sz="900">
              <a:latin typeface="Brandon Text Bold"/>
              <a:cs typeface="Brandon Text Bold"/>
            </a:endParaRPr>
          </a:p>
          <a:p>
            <a:pPr marL="6350" marR="5080">
              <a:lnSpc>
                <a:spcPct val="101800"/>
              </a:lnSpc>
              <a:spcBef>
                <a:spcPts val="135"/>
              </a:spcBef>
            </a:pP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The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Imprint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area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boasts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large</a:t>
            </a:r>
            <a:r>
              <a:rPr sz="750" b="0" spc="19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10" dirty="0">
                <a:solidFill>
                  <a:srgbClr val="FFFFFF"/>
                </a:solidFill>
                <a:latin typeface="Brandon Text Regular"/>
                <a:cs typeface="Brandon Text Regular"/>
              </a:rPr>
              <a:t>customizable</a:t>
            </a:r>
            <a:r>
              <a:rPr sz="75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charging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pad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area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where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you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can</a:t>
            </a:r>
            <a:r>
              <a:rPr sz="750" b="0" spc="1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be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sure that</a:t>
            </a:r>
            <a:r>
              <a:rPr sz="750" b="0" spc="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20" dirty="0">
                <a:solidFill>
                  <a:srgbClr val="FFFFFF"/>
                </a:solidFill>
                <a:latin typeface="Brandon Text Regular"/>
                <a:cs typeface="Brandon Text Regular"/>
              </a:rPr>
              <a:t>your</a:t>
            </a:r>
            <a:r>
              <a:rPr sz="750" b="0" spc="500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logo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will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make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lasting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impact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on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all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who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dirty="0">
                <a:solidFill>
                  <a:srgbClr val="FFFFFF"/>
                </a:solidFill>
                <a:latin typeface="Brandon Text Regular"/>
                <a:cs typeface="Brandon Text Regular"/>
              </a:rPr>
              <a:t>use</a:t>
            </a:r>
            <a:r>
              <a:rPr sz="750" b="0" spc="15" dirty="0">
                <a:solidFill>
                  <a:srgbClr val="FFFFFF"/>
                </a:solidFill>
                <a:latin typeface="Brandon Text Regular"/>
                <a:cs typeface="Brandon Text Regular"/>
              </a:rPr>
              <a:t> </a:t>
            </a:r>
            <a:r>
              <a:rPr sz="750" b="0" spc="-25" dirty="0">
                <a:solidFill>
                  <a:srgbClr val="FFFFFF"/>
                </a:solidFill>
                <a:latin typeface="Brandon Text Regular"/>
                <a:cs typeface="Brandon Text Regular"/>
              </a:rPr>
              <a:t>it.</a:t>
            </a:r>
            <a:endParaRPr sz="750">
              <a:latin typeface="Brandon Text Regular"/>
              <a:cs typeface="Brandon Text Regular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DF9F0A1-BA1E-14C0-9498-1211CEF264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6651" y="8012899"/>
            <a:ext cx="232724" cy="3691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Brandon Text Bold</vt:lpstr>
      <vt:lpstr>Brandon Text Medium</vt:lpstr>
      <vt:lpstr>Brandon Text Regular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HS_Harmony3_CFPF</dc:title>
  <cp:lastModifiedBy>Melanie Dobosh</cp:lastModifiedBy>
  <cp:revision>1</cp:revision>
  <dcterms:created xsi:type="dcterms:W3CDTF">2024-04-25T20:44:43Z</dcterms:created>
  <dcterms:modified xsi:type="dcterms:W3CDTF">2024-04-25T20:45:41Z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2024-01-26T00:00:00Z</vt:filetime>
  </property>
  <property fmtid="{D5CDD505-2E9C-101B-9397-08002B2CF9AE}" pid="3" name="Creator">
    <vt:lpwstr>Adobe Illustrator 28.1 (Windows)</vt:lpwstr>
  </property>
  <property fmtid="{D5CDD505-2E9C-101B-9397-08002B2CF9AE}" pid="4" name="LastSaved">
    <vt:filetime>2024-04-25T00:00:00Z</vt:filetime>
  </property>
  <property fmtid="{D5CDD505-2E9C-101B-9397-08002B2CF9AE}" pid="5" name="Producer">
    <vt:lpwstr>Adobe PDF library 17.00</vt:lpwstr>
  </property>
</Properties>
</file>