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378" y="-177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pirito" userId="fd1506b2-4ad1-4a1a-9224-dba686a33f90" providerId="ADAL" clId="{5692F0A0-A288-4506-823D-5AE1ECB49EA5}"/>
    <pc:docChg chg="undo custSel modSld">
      <pc:chgData name="Thomas Spirito" userId="fd1506b2-4ad1-4a1a-9224-dba686a33f90" providerId="ADAL" clId="{5692F0A0-A288-4506-823D-5AE1ECB49EA5}" dt="2021-10-21T13:37:16.522" v="2" actId="1076"/>
      <pc:docMkLst>
        <pc:docMk/>
      </pc:docMkLst>
      <pc:sldChg chg="modSp mod">
        <pc:chgData name="Thomas Spirito" userId="fd1506b2-4ad1-4a1a-9224-dba686a33f90" providerId="ADAL" clId="{5692F0A0-A288-4506-823D-5AE1ECB49EA5}" dt="2021-10-21T13:37:16.522" v="2" actId="1076"/>
        <pc:sldMkLst>
          <pc:docMk/>
          <pc:sldMk cId="0" sldId="256"/>
        </pc:sldMkLst>
        <pc:spChg chg="mod">
          <ac:chgData name="Thomas Spirito" userId="fd1506b2-4ad1-4a1a-9224-dba686a33f90" providerId="ADAL" clId="{5692F0A0-A288-4506-823D-5AE1ECB49EA5}" dt="2021-10-21T13:37:16.522" v="2" actId="1076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chemeClr val="bg1"/>
                </a:solidFill>
                <a:latin typeface="Brandon Grotesque Black"/>
                <a:cs typeface="Brandon Grotesqu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chemeClr val="bg1"/>
                </a:solidFill>
                <a:latin typeface="Brandon Grotesque Black"/>
                <a:cs typeface="Brandon Grotesqu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chemeClr val="bg1"/>
                </a:solidFill>
                <a:latin typeface="Brandon Grotesque Black"/>
                <a:cs typeface="Brandon Grotesqu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9188043"/>
            <a:ext cx="7772400" cy="870585"/>
          </a:xfrm>
          <a:custGeom>
            <a:avLst/>
            <a:gdLst/>
            <a:ahLst/>
            <a:cxnLst/>
            <a:rect l="l" t="t" r="r" b="b"/>
            <a:pathLst>
              <a:path w="7772400" h="870584">
                <a:moveTo>
                  <a:pt x="7772400" y="0"/>
                </a:moveTo>
                <a:lnTo>
                  <a:pt x="0" y="0"/>
                </a:lnTo>
                <a:lnTo>
                  <a:pt x="0" y="870356"/>
                </a:lnTo>
                <a:lnTo>
                  <a:pt x="7772400" y="870356"/>
                </a:lnTo>
                <a:lnTo>
                  <a:pt x="777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804154" y="9324809"/>
            <a:ext cx="828040" cy="466725"/>
          </a:xfrm>
          <a:custGeom>
            <a:avLst/>
            <a:gdLst/>
            <a:ahLst/>
            <a:cxnLst/>
            <a:rect l="l" t="t" r="r" b="b"/>
            <a:pathLst>
              <a:path w="828040" h="466725">
                <a:moveTo>
                  <a:pt x="523798" y="40728"/>
                </a:moveTo>
                <a:lnTo>
                  <a:pt x="519074" y="23444"/>
                </a:lnTo>
                <a:lnTo>
                  <a:pt x="518642" y="21844"/>
                </a:lnTo>
                <a:lnTo>
                  <a:pt x="512965" y="13119"/>
                </a:lnTo>
                <a:lnTo>
                  <a:pt x="505498" y="6527"/>
                </a:lnTo>
                <a:lnTo>
                  <a:pt x="504634" y="6121"/>
                </a:lnTo>
                <a:lnTo>
                  <a:pt x="504634" y="53987"/>
                </a:lnTo>
                <a:lnTo>
                  <a:pt x="503745" y="61976"/>
                </a:lnTo>
                <a:lnTo>
                  <a:pt x="471043" y="108343"/>
                </a:lnTo>
                <a:lnTo>
                  <a:pt x="432727" y="135699"/>
                </a:lnTo>
                <a:lnTo>
                  <a:pt x="392595" y="158013"/>
                </a:lnTo>
                <a:lnTo>
                  <a:pt x="378142" y="165531"/>
                </a:lnTo>
                <a:lnTo>
                  <a:pt x="383286" y="155168"/>
                </a:lnTo>
                <a:lnTo>
                  <a:pt x="424484" y="81737"/>
                </a:lnTo>
                <a:lnTo>
                  <a:pt x="447090" y="50012"/>
                </a:lnTo>
                <a:lnTo>
                  <a:pt x="482765" y="23482"/>
                </a:lnTo>
                <a:lnTo>
                  <a:pt x="483387" y="23444"/>
                </a:lnTo>
                <a:lnTo>
                  <a:pt x="488899" y="23444"/>
                </a:lnTo>
                <a:lnTo>
                  <a:pt x="504634" y="53987"/>
                </a:lnTo>
                <a:lnTo>
                  <a:pt x="504634" y="6121"/>
                </a:lnTo>
                <a:lnTo>
                  <a:pt x="496354" y="2120"/>
                </a:lnTo>
                <a:lnTo>
                  <a:pt x="485660" y="0"/>
                </a:lnTo>
                <a:lnTo>
                  <a:pt x="467067" y="2844"/>
                </a:lnTo>
                <a:lnTo>
                  <a:pt x="428637" y="37604"/>
                </a:lnTo>
                <a:lnTo>
                  <a:pt x="400558" y="78117"/>
                </a:lnTo>
                <a:lnTo>
                  <a:pt x="373735" y="124269"/>
                </a:lnTo>
                <a:lnTo>
                  <a:pt x="352221" y="166446"/>
                </a:lnTo>
                <a:lnTo>
                  <a:pt x="344805" y="181902"/>
                </a:lnTo>
                <a:lnTo>
                  <a:pt x="330441" y="188607"/>
                </a:lnTo>
                <a:lnTo>
                  <a:pt x="291731" y="205574"/>
                </a:lnTo>
                <a:lnTo>
                  <a:pt x="243471" y="223875"/>
                </a:lnTo>
                <a:lnTo>
                  <a:pt x="227584" y="229196"/>
                </a:lnTo>
                <a:lnTo>
                  <a:pt x="242011" y="195605"/>
                </a:lnTo>
                <a:lnTo>
                  <a:pt x="256108" y="162560"/>
                </a:lnTo>
                <a:lnTo>
                  <a:pt x="270560" y="128384"/>
                </a:lnTo>
                <a:lnTo>
                  <a:pt x="286080" y="91363"/>
                </a:lnTo>
                <a:lnTo>
                  <a:pt x="282651" y="86588"/>
                </a:lnTo>
                <a:lnTo>
                  <a:pt x="272338" y="82296"/>
                </a:lnTo>
                <a:lnTo>
                  <a:pt x="264680" y="84035"/>
                </a:lnTo>
                <a:lnTo>
                  <a:pt x="261620" y="91363"/>
                </a:lnTo>
                <a:lnTo>
                  <a:pt x="245960" y="128663"/>
                </a:lnTo>
                <a:lnTo>
                  <a:pt x="230339" y="165531"/>
                </a:lnTo>
                <a:lnTo>
                  <a:pt x="214807" y="201841"/>
                </a:lnTo>
                <a:lnTo>
                  <a:pt x="199313" y="237744"/>
                </a:lnTo>
                <a:lnTo>
                  <a:pt x="187769" y="240855"/>
                </a:lnTo>
                <a:lnTo>
                  <a:pt x="187769" y="264312"/>
                </a:lnTo>
                <a:lnTo>
                  <a:pt x="175069" y="293103"/>
                </a:lnTo>
                <a:lnTo>
                  <a:pt x="174993" y="279641"/>
                </a:lnTo>
                <a:lnTo>
                  <a:pt x="174675" y="273773"/>
                </a:lnTo>
                <a:lnTo>
                  <a:pt x="174574" y="272669"/>
                </a:lnTo>
                <a:lnTo>
                  <a:pt x="174117" y="267601"/>
                </a:lnTo>
                <a:lnTo>
                  <a:pt x="183261" y="265455"/>
                </a:lnTo>
                <a:lnTo>
                  <a:pt x="187769" y="264312"/>
                </a:lnTo>
                <a:lnTo>
                  <a:pt x="187769" y="240855"/>
                </a:lnTo>
                <a:lnTo>
                  <a:pt x="184912" y="241592"/>
                </a:lnTo>
                <a:lnTo>
                  <a:pt x="177495" y="243446"/>
                </a:lnTo>
                <a:lnTo>
                  <a:pt x="169976" y="245237"/>
                </a:lnTo>
                <a:lnTo>
                  <a:pt x="168783" y="240665"/>
                </a:lnTo>
                <a:lnTo>
                  <a:pt x="167792" y="237350"/>
                </a:lnTo>
                <a:lnTo>
                  <a:pt x="166573" y="233934"/>
                </a:lnTo>
                <a:lnTo>
                  <a:pt x="149872" y="203085"/>
                </a:lnTo>
                <a:lnTo>
                  <a:pt x="147866" y="201155"/>
                </a:lnTo>
                <a:lnTo>
                  <a:pt x="147866" y="250012"/>
                </a:lnTo>
                <a:lnTo>
                  <a:pt x="144589" y="250698"/>
                </a:lnTo>
                <a:lnTo>
                  <a:pt x="139763" y="251625"/>
                </a:lnTo>
                <a:lnTo>
                  <a:pt x="109232" y="256921"/>
                </a:lnTo>
                <a:lnTo>
                  <a:pt x="72783" y="259257"/>
                </a:lnTo>
                <a:lnTo>
                  <a:pt x="40652" y="252539"/>
                </a:lnTo>
                <a:lnTo>
                  <a:pt x="23114" y="230644"/>
                </a:lnTo>
                <a:lnTo>
                  <a:pt x="22212" y="222123"/>
                </a:lnTo>
                <a:lnTo>
                  <a:pt x="23380" y="214261"/>
                </a:lnTo>
                <a:lnTo>
                  <a:pt x="51968" y="188976"/>
                </a:lnTo>
                <a:lnTo>
                  <a:pt x="75463" y="185216"/>
                </a:lnTo>
                <a:lnTo>
                  <a:pt x="80505" y="185216"/>
                </a:lnTo>
                <a:lnTo>
                  <a:pt x="123774" y="206375"/>
                </a:lnTo>
                <a:lnTo>
                  <a:pt x="145910" y="243446"/>
                </a:lnTo>
                <a:lnTo>
                  <a:pt x="147866" y="250012"/>
                </a:lnTo>
                <a:lnTo>
                  <a:pt x="147866" y="201155"/>
                </a:lnTo>
                <a:lnTo>
                  <a:pt x="131356" y="185216"/>
                </a:lnTo>
                <a:lnTo>
                  <a:pt x="124079" y="178181"/>
                </a:lnTo>
                <a:lnTo>
                  <a:pt x="91198" y="163703"/>
                </a:lnTo>
                <a:lnTo>
                  <a:pt x="35572" y="171018"/>
                </a:lnTo>
                <a:lnTo>
                  <a:pt x="1498" y="214160"/>
                </a:lnTo>
                <a:lnTo>
                  <a:pt x="0" y="227787"/>
                </a:lnTo>
                <a:lnTo>
                  <a:pt x="2273" y="240665"/>
                </a:lnTo>
                <a:lnTo>
                  <a:pt x="8229" y="252501"/>
                </a:lnTo>
                <a:lnTo>
                  <a:pt x="17741" y="262978"/>
                </a:lnTo>
                <a:lnTo>
                  <a:pt x="45986" y="278041"/>
                </a:lnTo>
                <a:lnTo>
                  <a:pt x="79324" y="282511"/>
                </a:lnTo>
                <a:lnTo>
                  <a:pt x="115404" y="279641"/>
                </a:lnTo>
                <a:lnTo>
                  <a:pt x="151828" y="272669"/>
                </a:lnTo>
                <a:lnTo>
                  <a:pt x="151650" y="305612"/>
                </a:lnTo>
                <a:lnTo>
                  <a:pt x="137591" y="370039"/>
                </a:lnTo>
                <a:lnTo>
                  <a:pt x="123850" y="406958"/>
                </a:lnTo>
                <a:lnTo>
                  <a:pt x="121246" y="412623"/>
                </a:lnTo>
                <a:lnTo>
                  <a:pt x="121627" y="416877"/>
                </a:lnTo>
                <a:lnTo>
                  <a:pt x="126657" y="423989"/>
                </a:lnTo>
                <a:lnTo>
                  <a:pt x="130860" y="426072"/>
                </a:lnTo>
                <a:lnTo>
                  <a:pt x="138417" y="425373"/>
                </a:lnTo>
                <a:lnTo>
                  <a:pt x="141249" y="423252"/>
                </a:lnTo>
                <a:lnTo>
                  <a:pt x="143979" y="417296"/>
                </a:lnTo>
                <a:lnTo>
                  <a:pt x="144665" y="416471"/>
                </a:lnTo>
                <a:lnTo>
                  <a:pt x="145402" y="415442"/>
                </a:lnTo>
                <a:lnTo>
                  <a:pt x="148374" y="407593"/>
                </a:lnTo>
                <a:lnTo>
                  <a:pt x="165239" y="370560"/>
                </a:lnTo>
                <a:lnTo>
                  <a:pt x="182130" y="332955"/>
                </a:lnTo>
                <a:lnTo>
                  <a:pt x="199796" y="293103"/>
                </a:lnTo>
                <a:lnTo>
                  <a:pt x="212394" y="264312"/>
                </a:lnTo>
                <a:lnTo>
                  <a:pt x="214604" y="259257"/>
                </a:lnTo>
                <a:lnTo>
                  <a:pt x="215785" y="256578"/>
                </a:lnTo>
                <a:lnTo>
                  <a:pt x="271818" y="237718"/>
                </a:lnTo>
                <a:lnTo>
                  <a:pt x="330161" y="213550"/>
                </a:lnTo>
                <a:lnTo>
                  <a:pt x="312699" y="252539"/>
                </a:lnTo>
                <a:lnTo>
                  <a:pt x="293446" y="296049"/>
                </a:lnTo>
                <a:lnTo>
                  <a:pt x="270395" y="348881"/>
                </a:lnTo>
                <a:lnTo>
                  <a:pt x="247243" y="402869"/>
                </a:lnTo>
                <a:lnTo>
                  <a:pt x="226568" y="452501"/>
                </a:lnTo>
                <a:lnTo>
                  <a:pt x="224345" y="457962"/>
                </a:lnTo>
                <a:lnTo>
                  <a:pt x="226606" y="463334"/>
                </a:lnTo>
                <a:lnTo>
                  <a:pt x="233641" y="466204"/>
                </a:lnTo>
                <a:lnTo>
                  <a:pt x="235343" y="466534"/>
                </a:lnTo>
                <a:lnTo>
                  <a:pt x="241592" y="466534"/>
                </a:lnTo>
                <a:lnTo>
                  <a:pt x="246189" y="464197"/>
                </a:lnTo>
                <a:lnTo>
                  <a:pt x="248272" y="459092"/>
                </a:lnTo>
                <a:lnTo>
                  <a:pt x="271792" y="402704"/>
                </a:lnTo>
                <a:lnTo>
                  <a:pt x="295922" y="346735"/>
                </a:lnTo>
                <a:lnTo>
                  <a:pt x="318973" y="294474"/>
                </a:lnTo>
                <a:lnTo>
                  <a:pt x="341934" y="243332"/>
                </a:lnTo>
                <a:lnTo>
                  <a:pt x="362369" y="198501"/>
                </a:lnTo>
                <a:lnTo>
                  <a:pt x="380784" y="189699"/>
                </a:lnTo>
                <a:lnTo>
                  <a:pt x="417017" y="172072"/>
                </a:lnTo>
                <a:lnTo>
                  <a:pt x="452666" y="151917"/>
                </a:lnTo>
                <a:lnTo>
                  <a:pt x="484797" y="127825"/>
                </a:lnTo>
                <a:lnTo>
                  <a:pt x="510438" y="98425"/>
                </a:lnTo>
                <a:lnTo>
                  <a:pt x="523405" y="61518"/>
                </a:lnTo>
                <a:lnTo>
                  <a:pt x="523798" y="40728"/>
                </a:lnTo>
                <a:close/>
              </a:path>
              <a:path w="828040" h="466725">
                <a:moveTo>
                  <a:pt x="770801" y="339648"/>
                </a:moveTo>
                <a:lnTo>
                  <a:pt x="753935" y="339648"/>
                </a:lnTo>
                <a:lnTo>
                  <a:pt x="753935" y="342036"/>
                </a:lnTo>
                <a:lnTo>
                  <a:pt x="761199" y="342036"/>
                </a:lnTo>
                <a:lnTo>
                  <a:pt x="761199" y="361137"/>
                </a:lnTo>
                <a:lnTo>
                  <a:pt x="763587" y="361137"/>
                </a:lnTo>
                <a:lnTo>
                  <a:pt x="763587" y="342036"/>
                </a:lnTo>
                <a:lnTo>
                  <a:pt x="770801" y="342036"/>
                </a:lnTo>
                <a:lnTo>
                  <a:pt x="770801" y="339648"/>
                </a:lnTo>
                <a:close/>
              </a:path>
              <a:path w="828040" h="466725">
                <a:moveTo>
                  <a:pt x="795121" y="361137"/>
                </a:moveTo>
                <a:lnTo>
                  <a:pt x="795096" y="346354"/>
                </a:lnTo>
                <a:lnTo>
                  <a:pt x="795096" y="340283"/>
                </a:lnTo>
                <a:lnTo>
                  <a:pt x="794702" y="339813"/>
                </a:lnTo>
                <a:lnTo>
                  <a:pt x="793584" y="339585"/>
                </a:lnTo>
                <a:lnTo>
                  <a:pt x="793051" y="339852"/>
                </a:lnTo>
                <a:lnTo>
                  <a:pt x="792797" y="340360"/>
                </a:lnTo>
                <a:lnTo>
                  <a:pt x="785241" y="357060"/>
                </a:lnTo>
                <a:lnTo>
                  <a:pt x="780376" y="346354"/>
                </a:lnTo>
                <a:lnTo>
                  <a:pt x="777430" y="339852"/>
                </a:lnTo>
                <a:lnTo>
                  <a:pt x="776859" y="339572"/>
                </a:lnTo>
                <a:lnTo>
                  <a:pt x="775754" y="339813"/>
                </a:lnTo>
                <a:lnTo>
                  <a:pt x="775373" y="340283"/>
                </a:lnTo>
                <a:lnTo>
                  <a:pt x="775373" y="361137"/>
                </a:lnTo>
                <a:lnTo>
                  <a:pt x="777760" y="361137"/>
                </a:lnTo>
                <a:lnTo>
                  <a:pt x="777760" y="346354"/>
                </a:lnTo>
                <a:lnTo>
                  <a:pt x="784529" y="361264"/>
                </a:lnTo>
                <a:lnTo>
                  <a:pt x="785964" y="361264"/>
                </a:lnTo>
                <a:lnTo>
                  <a:pt x="787869" y="357060"/>
                </a:lnTo>
                <a:lnTo>
                  <a:pt x="792708" y="346354"/>
                </a:lnTo>
                <a:lnTo>
                  <a:pt x="792734" y="361137"/>
                </a:lnTo>
                <a:lnTo>
                  <a:pt x="795121" y="361137"/>
                </a:lnTo>
                <a:close/>
              </a:path>
              <a:path w="828040" h="466725">
                <a:moveTo>
                  <a:pt x="828040" y="295135"/>
                </a:moveTo>
                <a:lnTo>
                  <a:pt x="823137" y="284086"/>
                </a:lnTo>
                <a:lnTo>
                  <a:pt x="816444" y="280136"/>
                </a:lnTo>
                <a:lnTo>
                  <a:pt x="809548" y="283197"/>
                </a:lnTo>
                <a:lnTo>
                  <a:pt x="794791" y="289090"/>
                </a:lnTo>
                <a:lnTo>
                  <a:pt x="778649" y="294271"/>
                </a:lnTo>
                <a:lnTo>
                  <a:pt x="761161" y="298716"/>
                </a:lnTo>
                <a:lnTo>
                  <a:pt x="742391" y="302425"/>
                </a:lnTo>
                <a:lnTo>
                  <a:pt x="742518" y="295135"/>
                </a:lnTo>
                <a:lnTo>
                  <a:pt x="742442" y="289687"/>
                </a:lnTo>
                <a:lnTo>
                  <a:pt x="721829" y="257543"/>
                </a:lnTo>
                <a:lnTo>
                  <a:pt x="721829" y="291350"/>
                </a:lnTo>
                <a:lnTo>
                  <a:pt x="720204" y="299720"/>
                </a:lnTo>
                <a:lnTo>
                  <a:pt x="717943" y="305904"/>
                </a:lnTo>
                <a:lnTo>
                  <a:pt x="707161" y="307035"/>
                </a:lnTo>
                <a:lnTo>
                  <a:pt x="701294" y="307543"/>
                </a:lnTo>
                <a:lnTo>
                  <a:pt x="701294" y="330174"/>
                </a:lnTo>
                <a:lnTo>
                  <a:pt x="667816" y="344043"/>
                </a:lnTo>
                <a:lnTo>
                  <a:pt x="652945" y="343306"/>
                </a:lnTo>
                <a:lnTo>
                  <a:pt x="616038" y="323189"/>
                </a:lnTo>
                <a:lnTo>
                  <a:pt x="623392" y="326631"/>
                </a:lnTo>
                <a:lnTo>
                  <a:pt x="630821" y="328853"/>
                </a:lnTo>
                <a:lnTo>
                  <a:pt x="637692" y="330174"/>
                </a:lnTo>
                <a:lnTo>
                  <a:pt x="642607" y="330847"/>
                </a:lnTo>
                <a:lnTo>
                  <a:pt x="655739" y="332003"/>
                </a:lnTo>
                <a:lnTo>
                  <a:pt x="669759" y="332270"/>
                </a:lnTo>
                <a:lnTo>
                  <a:pt x="684872" y="331673"/>
                </a:lnTo>
                <a:lnTo>
                  <a:pt x="701294" y="330174"/>
                </a:lnTo>
                <a:lnTo>
                  <a:pt x="701294" y="307543"/>
                </a:lnTo>
                <a:lnTo>
                  <a:pt x="696302" y="307962"/>
                </a:lnTo>
                <a:lnTo>
                  <a:pt x="685419" y="308673"/>
                </a:lnTo>
                <a:lnTo>
                  <a:pt x="673747" y="309194"/>
                </a:lnTo>
                <a:lnTo>
                  <a:pt x="671487" y="309321"/>
                </a:lnTo>
                <a:lnTo>
                  <a:pt x="652284" y="309651"/>
                </a:lnTo>
                <a:lnTo>
                  <a:pt x="638213" y="308432"/>
                </a:lnTo>
                <a:lnTo>
                  <a:pt x="629310" y="305676"/>
                </a:lnTo>
                <a:lnTo>
                  <a:pt x="625627" y="301396"/>
                </a:lnTo>
                <a:lnTo>
                  <a:pt x="627291" y="296481"/>
                </a:lnTo>
                <a:lnTo>
                  <a:pt x="628523" y="292836"/>
                </a:lnTo>
                <a:lnTo>
                  <a:pt x="669112" y="272808"/>
                </a:lnTo>
                <a:lnTo>
                  <a:pt x="688060" y="270433"/>
                </a:lnTo>
                <a:lnTo>
                  <a:pt x="692746" y="270433"/>
                </a:lnTo>
                <a:lnTo>
                  <a:pt x="697039" y="270967"/>
                </a:lnTo>
                <a:lnTo>
                  <a:pt x="709561" y="274345"/>
                </a:lnTo>
                <a:lnTo>
                  <a:pt x="715365" y="278422"/>
                </a:lnTo>
                <a:lnTo>
                  <a:pt x="721829" y="291350"/>
                </a:lnTo>
                <a:lnTo>
                  <a:pt x="721829" y="257543"/>
                </a:lnTo>
                <a:lnTo>
                  <a:pt x="708329" y="250380"/>
                </a:lnTo>
                <a:lnTo>
                  <a:pt x="687438" y="247840"/>
                </a:lnTo>
                <a:lnTo>
                  <a:pt x="668045" y="249847"/>
                </a:lnTo>
                <a:lnTo>
                  <a:pt x="623379" y="268363"/>
                </a:lnTo>
                <a:lnTo>
                  <a:pt x="603313" y="296481"/>
                </a:lnTo>
                <a:lnTo>
                  <a:pt x="602780" y="272808"/>
                </a:lnTo>
                <a:lnTo>
                  <a:pt x="617550" y="219583"/>
                </a:lnTo>
                <a:lnTo>
                  <a:pt x="632485" y="185648"/>
                </a:lnTo>
                <a:lnTo>
                  <a:pt x="634365" y="181317"/>
                </a:lnTo>
                <a:lnTo>
                  <a:pt x="660146" y="126174"/>
                </a:lnTo>
                <a:lnTo>
                  <a:pt x="689635" y="70586"/>
                </a:lnTo>
                <a:lnTo>
                  <a:pt x="691654" y="66979"/>
                </a:lnTo>
                <a:lnTo>
                  <a:pt x="691667" y="62979"/>
                </a:lnTo>
                <a:lnTo>
                  <a:pt x="687489" y="55956"/>
                </a:lnTo>
                <a:lnTo>
                  <a:pt x="683387" y="53492"/>
                </a:lnTo>
                <a:lnTo>
                  <a:pt x="679069" y="53594"/>
                </a:lnTo>
                <a:lnTo>
                  <a:pt x="675284" y="53632"/>
                </a:lnTo>
                <a:lnTo>
                  <a:pt x="652221" y="91948"/>
                </a:lnTo>
                <a:lnTo>
                  <a:pt x="619925" y="158254"/>
                </a:lnTo>
                <a:lnTo>
                  <a:pt x="603135" y="197332"/>
                </a:lnTo>
                <a:lnTo>
                  <a:pt x="585838" y="243903"/>
                </a:lnTo>
                <a:lnTo>
                  <a:pt x="579970" y="292544"/>
                </a:lnTo>
                <a:lnTo>
                  <a:pt x="566686" y="306374"/>
                </a:lnTo>
                <a:lnTo>
                  <a:pt x="536575" y="330276"/>
                </a:lnTo>
                <a:lnTo>
                  <a:pt x="502246" y="347332"/>
                </a:lnTo>
                <a:lnTo>
                  <a:pt x="495795" y="348195"/>
                </a:lnTo>
                <a:lnTo>
                  <a:pt x="491159" y="347129"/>
                </a:lnTo>
                <a:lnTo>
                  <a:pt x="488823" y="345859"/>
                </a:lnTo>
                <a:lnTo>
                  <a:pt x="487514" y="343331"/>
                </a:lnTo>
                <a:lnTo>
                  <a:pt x="487248" y="340309"/>
                </a:lnTo>
                <a:lnTo>
                  <a:pt x="487387" y="330161"/>
                </a:lnTo>
                <a:lnTo>
                  <a:pt x="489267" y="320357"/>
                </a:lnTo>
                <a:lnTo>
                  <a:pt x="490537" y="316026"/>
                </a:lnTo>
                <a:lnTo>
                  <a:pt x="492239" y="310210"/>
                </a:lnTo>
                <a:lnTo>
                  <a:pt x="495820" y="299720"/>
                </a:lnTo>
                <a:lnTo>
                  <a:pt x="499986" y="287807"/>
                </a:lnTo>
                <a:lnTo>
                  <a:pt x="501865" y="280441"/>
                </a:lnTo>
                <a:lnTo>
                  <a:pt x="502259" y="278422"/>
                </a:lnTo>
                <a:lnTo>
                  <a:pt x="502386" y="270014"/>
                </a:lnTo>
                <a:lnTo>
                  <a:pt x="498195" y="266915"/>
                </a:lnTo>
                <a:lnTo>
                  <a:pt x="489572" y="263448"/>
                </a:lnTo>
                <a:lnTo>
                  <a:pt x="485330" y="264591"/>
                </a:lnTo>
                <a:lnTo>
                  <a:pt x="482257" y="268160"/>
                </a:lnTo>
                <a:lnTo>
                  <a:pt x="458165" y="294728"/>
                </a:lnTo>
                <a:lnTo>
                  <a:pt x="431520" y="319646"/>
                </a:lnTo>
                <a:lnTo>
                  <a:pt x="402297" y="340309"/>
                </a:lnTo>
                <a:lnTo>
                  <a:pt x="370433" y="354088"/>
                </a:lnTo>
                <a:lnTo>
                  <a:pt x="362115" y="356463"/>
                </a:lnTo>
                <a:lnTo>
                  <a:pt x="356476" y="356108"/>
                </a:lnTo>
                <a:lnTo>
                  <a:pt x="353682" y="353034"/>
                </a:lnTo>
                <a:lnTo>
                  <a:pt x="351205" y="345122"/>
                </a:lnTo>
                <a:lnTo>
                  <a:pt x="352475" y="334886"/>
                </a:lnTo>
                <a:lnTo>
                  <a:pt x="369328" y="291719"/>
                </a:lnTo>
                <a:lnTo>
                  <a:pt x="385826" y="263055"/>
                </a:lnTo>
                <a:lnTo>
                  <a:pt x="383095" y="256971"/>
                </a:lnTo>
                <a:lnTo>
                  <a:pt x="373672" y="251066"/>
                </a:lnTo>
                <a:lnTo>
                  <a:pt x="366458" y="251231"/>
                </a:lnTo>
                <a:lnTo>
                  <a:pt x="362546" y="257479"/>
                </a:lnTo>
                <a:lnTo>
                  <a:pt x="344055" y="289966"/>
                </a:lnTo>
                <a:lnTo>
                  <a:pt x="332282" y="317665"/>
                </a:lnTo>
                <a:lnTo>
                  <a:pt x="327393" y="339788"/>
                </a:lnTo>
                <a:lnTo>
                  <a:pt x="327317" y="341261"/>
                </a:lnTo>
                <a:lnTo>
                  <a:pt x="328968" y="358381"/>
                </a:lnTo>
                <a:lnTo>
                  <a:pt x="355904" y="379069"/>
                </a:lnTo>
                <a:lnTo>
                  <a:pt x="360502" y="379069"/>
                </a:lnTo>
                <a:lnTo>
                  <a:pt x="403225" y="364540"/>
                </a:lnTo>
                <a:lnTo>
                  <a:pt x="443471" y="337959"/>
                </a:lnTo>
                <a:lnTo>
                  <a:pt x="468503" y="316026"/>
                </a:lnTo>
                <a:lnTo>
                  <a:pt x="466267" y="328612"/>
                </a:lnTo>
                <a:lnTo>
                  <a:pt x="477443" y="366687"/>
                </a:lnTo>
                <a:lnTo>
                  <a:pt x="492036" y="370674"/>
                </a:lnTo>
                <a:lnTo>
                  <a:pt x="501396" y="370293"/>
                </a:lnTo>
                <a:lnTo>
                  <a:pt x="526465" y="363232"/>
                </a:lnTo>
                <a:lnTo>
                  <a:pt x="549871" y="350139"/>
                </a:lnTo>
                <a:lnTo>
                  <a:pt x="552373" y="348195"/>
                </a:lnTo>
                <a:lnTo>
                  <a:pt x="570306" y="334302"/>
                </a:lnTo>
                <a:lnTo>
                  <a:pt x="586473" y="318973"/>
                </a:lnTo>
                <a:lnTo>
                  <a:pt x="596747" y="336245"/>
                </a:lnTo>
                <a:lnTo>
                  <a:pt x="610997" y="349999"/>
                </a:lnTo>
                <a:lnTo>
                  <a:pt x="628688" y="359791"/>
                </a:lnTo>
                <a:lnTo>
                  <a:pt x="649287" y="365163"/>
                </a:lnTo>
                <a:lnTo>
                  <a:pt x="653465" y="365734"/>
                </a:lnTo>
                <a:lnTo>
                  <a:pt x="657631" y="366014"/>
                </a:lnTo>
                <a:lnTo>
                  <a:pt x="661758" y="366014"/>
                </a:lnTo>
                <a:lnTo>
                  <a:pt x="703046" y="355815"/>
                </a:lnTo>
                <a:lnTo>
                  <a:pt x="731278" y="330174"/>
                </a:lnTo>
                <a:lnTo>
                  <a:pt x="733513" y="327469"/>
                </a:lnTo>
                <a:lnTo>
                  <a:pt x="733907" y="326834"/>
                </a:lnTo>
                <a:lnTo>
                  <a:pt x="734606" y="325424"/>
                </a:lnTo>
                <a:lnTo>
                  <a:pt x="737590" y="324942"/>
                </a:lnTo>
                <a:lnTo>
                  <a:pt x="747433" y="323189"/>
                </a:lnTo>
                <a:lnTo>
                  <a:pt x="757859" y="321335"/>
                </a:lnTo>
                <a:lnTo>
                  <a:pt x="768769" y="318973"/>
                </a:lnTo>
                <a:lnTo>
                  <a:pt x="820521" y="303060"/>
                </a:lnTo>
                <a:lnTo>
                  <a:pt x="825944" y="300647"/>
                </a:lnTo>
                <a:lnTo>
                  <a:pt x="828040" y="295135"/>
                </a:lnTo>
                <a:close/>
              </a:path>
            </a:pathLst>
          </a:custGeom>
          <a:solidFill>
            <a:srgbClr val="1383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936143" y="9482061"/>
            <a:ext cx="368300" cy="252729"/>
          </a:xfrm>
          <a:custGeom>
            <a:avLst/>
            <a:gdLst/>
            <a:ahLst/>
            <a:cxnLst/>
            <a:rect l="l" t="t" r="r" b="b"/>
            <a:pathLst>
              <a:path w="368300" h="252729">
                <a:moveTo>
                  <a:pt x="56654" y="118986"/>
                </a:moveTo>
                <a:lnTo>
                  <a:pt x="53733" y="112229"/>
                </a:lnTo>
                <a:lnTo>
                  <a:pt x="42900" y="101396"/>
                </a:lnTo>
                <a:lnTo>
                  <a:pt x="36182" y="98679"/>
                </a:lnTo>
                <a:lnTo>
                  <a:pt x="22567" y="98679"/>
                </a:lnTo>
                <a:lnTo>
                  <a:pt x="17322" y="100088"/>
                </a:lnTo>
                <a:lnTo>
                  <a:pt x="12966" y="102895"/>
                </a:lnTo>
                <a:lnTo>
                  <a:pt x="12966" y="71221"/>
                </a:lnTo>
                <a:lnTo>
                  <a:pt x="0" y="71221"/>
                </a:lnTo>
                <a:lnTo>
                  <a:pt x="0" y="153593"/>
                </a:lnTo>
                <a:lnTo>
                  <a:pt x="12966" y="153593"/>
                </a:lnTo>
                <a:lnTo>
                  <a:pt x="13055" y="122288"/>
                </a:lnTo>
                <a:lnTo>
                  <a:pt x="14338" y="119100"/>
                </a:lnTo>
                <a:lnTo>
                  <a:pt x="20345" y="113093"/>
                </a:lnTo>
                <a:lnTo>
                  <a:pt x="23939" y="111633"/>
                </a:lnTo>
                <a:lnTo>
                  <a:pt x="32588" y="111633"/>
                </a:lnTo>
                <a:lnTo>
                  <a:pt x="36169" y="113131"/>
                </a:lnTo>
                <a:lnTo>
                  <a:pt x="42354" y="119316"/>
                </a:lnTo>
                <a:lnTo>
                  <a:pt x="43865" y="122580"/>
                </a:lnTo>
                <a:lnTo>
                  <a:pt x="43700" y="126873"/>
                </a:lnTo>
                <a:lnTo>
                  <a:pt x="43700" y="153593"/>
                </a:lnTo>
                <a:lnTo>
                  <a:pt x="56654" y="153593"/>
                </a:lnTo>
                <a:lnTo>
                  <a:pt x="56654" y="118986"/>
                </a:lnTo>
                <a:close/>
              </a:path>
              <a:path w="368300" h="252729">
                <a:moveTo>
                  <a:pt x="199948" y="118872"/>
                </a:moveTo>
                <a:lnTo>
                  <a:pt x="197231" y="112217"/>
                </a:lnTo>
                <a:lnTo>
                  <a:pt x="196316" y="111302"/>
                </a:lnTo>
                <a:lnTo>
                  <a:pt x="187934" y="102933"/>
                </a:lnTo>
                <a:lnTo>
                  <a:pt x="187363" y="102362"/>
                </a:lnTo>
                <a:lnTo>
                  <a:pt x="187363" y="131229"/>
                </a:lnTo>
                <a:lnTo>
                  <a:pt x="185851" y="134861"/>
                </a:lnTo>
                <a:lnTo>
                  <a:pt x="179755" y="140970"/>
                </a:lnTo>
                <a:lnTo>
                  <a:pt x="176161" y="142430"/>
                </a:lnTo>
                <a:lnTo>
                  <a:pt x="167500" y="142430"/>
                </a:lnTo>
                <a:lnTo>
                  <a:pt x="163918" y="140931"/>
                </a:lnTo>
                <a:lnTo>
                  <a:pt x="157734" y="134747"/>
                </a:lnTo>
                <a:lnTo>
                  <a:pt x="156273" y="131229"/>
                </a:lnTo>
                <a:lnTo>
                  <a:pt x="156235" y="122504"/>
                </a:lnTo>
                <a:lnTo>
                  <a:pt x="157734" y="118872"/>
                </a:lnTo>
                <a:lnTo>
                  <a:pt x="187363" y="131229"/>
                </a:lnTo>
                <a:lnTo>
                  <a:pt x="187363" y="102362"/>
                </a:lnTo>
                <a:lnTo>
                  <a:pt x="186397" y="101396"/>
                </a:lnTo>
                <a:lnTo>
                  <a:pt x="179679" y="98666"/>
                </a:lnTo>
                <a:lnTo>
                  <a:pt x="166039" y="98666"/>
                </a:lnTo>
                <a:lnTo>
                  <a:pt x="160947" y="100101"/>
                </a:lnTo>
                <a:lnTo>
                  <a:pt x="156565" y="102933"/>
                </a:lnTo>
                <a:lnTo>
                  <a:pt x="156565" y="98666"/>
                </a:lnTo>
                <a:lnTo>
                  <a:pt x="143586" y="98666"/>
                </a:lnTo>
                <a:lnTo>
                  <a:pt x="143586" y="182626"/>
                </a:lnTo>
                <a:lnTo>
                  <a:pt x="156565" y="182626"/>
                </a:lnTo>
                <a:lnTo>
                  <a:pt x="156565" y="150685"/>
                </a:lnTo>
                <a:lnTo>
                  <a:pt x="161023" y="153593"/>
                </a:lnTo>
                <a:lnTo>
                  <a:pt x="166116" y="155067"/>
                </a:lnTo>
                <a:lnTo>
                  <a:pt x="179679" y="155067"/>
                </a:lnTo>
                <a:lnTo>
                  <a:pt x="186436" y="152298"/>
                </a:lnTo>
                <a:lnTo>
                  <a:pt x="188048" y="150685"/>
                </a:lnTo>
                <a:lnTo>
                  <a:pt x="196316" y="142430"/>
                </a:lnTo>
                <a:lnTo>
                  <a:pt x="197269" y="141478"/>
                </a:lnTo>
                <a:lnTo>
                  <a:pt x="199948" y="134861"/>
                </a:lnTo>
                <a:lnTo>
                  <a:pt x="199948" y="118872"/>
                </a:lnTo>
                <a:close/>
              </a:path>
              <a:path w="368300" h="252729">
                <a:moveTo>
                  <a:pt x="343331" y="206552"/>
                </a:moveTo>
                <a:lnTo>
                  <a:pt x="330377" y="206552"/>
                </a:lnTo>
                <a:lnTo>
                  <a:pt x="330377" y="239572"/>
                </a:lnTo>
                <a:lnTo>
                  <a:pt x="12954" y="239572"/>
                </a:lnTo>
                <a:lnTo>
                  <a:pt x="12954" y="206552"/>
                </a:lnTo>
                <a:lnTo>
                  <a:pt x="12954" y="178612"/>
                </a:lnTo>
                <a:lnTo>
                  <a:pt x="0" y="178612"/>
                </a:lnTo>
                <a:lnTo>
                  <a:pt x="0" y="206552"/>
                </a:lnTo>
                <a:lnTo>
                  <a:pt x="0" y="239572"/>
                </a:lnTo>
                <a:lnTo>
                  <a:pt x="0" y="252272"/>
                </a:lnTo>
                <a:lnTo>
                  <a:pt x="343331" y="252272"/>
                </a:lnTo>
                <a:lnTo>
                  <a:pt x="343331" y="239572"/>
                </a:lnTo>
                <a:lnTo>
                  <a:pt x="343331" y="206552"/>
                </a:lnTo>
                <a:close/>
              </a:path>
              <a:path w="368300" h="252729">
                <a:moveTo>
                  <a:pt x="343331" y="0"/>
                </a:moveTo>
                <a:lnTo>
                  <a:pt x="0" y="0"/>
                </a:lnTo>
                <a:lnTo>
                  <a:pt x="0" y="12700"/>
                </a:lnTo>
                <a:lnTo>
                  <a:pt x="0" y="45720"/>
                </a:lnTo>
                <a:lnTo>
                  <a:pt x="12954" y="45720"/>
                </a:lnTo>
                <a:lnTo>
                  <a:pt x="12954" y="12700"/>
                </a:lnTo>
                <a:lnTo>
                  <a:pt x="330377" y="12700"/>
                </a:lnTo>
                <a:lnTo>
                  <a:pt x="330377" y="45720"/>
                </a:lnTo>
                <a:lnTo>
                  <a:pt x="330377" y="73660"/>
                </a:lnTo>
                <a:lnTo>
                  <a:pt x="343331" y="73660"/>
                </a:lnTo>
                <a:lnTo>
                  <a:pt x="343331" y="45720"/>
                </a:lnTo>
                <a:lnTo>
                  <a:pt x="343331" y="12700"/>
                </a:lnTo>
                <a:lnTo>
                  <a:pt x="343331" y="0"/>
                </a:lnTo>
                <a:close/>
              </a:path>
              <a:path w="368300" h="252729">
                <a:moveTo>
                  <a:pt x="343344" y="98666"/>
                </a:moveTo>
                <a:lnTo>
                  <a:pt x="330936" y="98666"/>
                </a:lnTo>
                <a:lnTo>
                  <a:pt x="330936" y="131229"/>
                </a:lnTo>
                <a:lnTo>
                  <a:pt x="329425" y="134861"/>
                </a:lnTo>
                <a:lnTo>
                  <a:pt x="323329" y="140970"/>
                </a:lnTo>
                <a:lnTo>
                  <a:pt x="319735" y="142430"/>
                </a:lnTo>
                <a:lnTo>
                  <a:pt x="311073" y="142430"/>
                </a:lnTo>
                <a:lnTo>
                  <a:pt x="307492" y="140931"/>
                </a:lnTo>
                <a:lnTo>
                  <a:pt x="301307" y="134747"/>
                </a:lnTo>
                <a:lnTo>
                  <a:pt x="299834" y="131229"/>
                </a:lnTo>
                <a:lnTo>
                  <a:pt x="299808" y="122504"/>
                </a:lnTo>
                <a:lnTo>
                  <a:pt x="301307" y="118872"/>
                </a:lnTo>
                <a:lnTo>
                  <a:pt x="307416" y="112763"/>
                </a:lnTo>
                <a:lnTo>
                  <a:pt x="310997" y="111302"/>
                </a:lnTo>
                <a:lnTo>
                  <a:pt x="319659" y="111302"/>
                </a:lnTo>
                <a:lnTo>
                  <a:pt x="323240" y="112801"/>
                </a:lnTo>
                <a:lnTo>
                  <a:pt x="329425" y="118986"/>
                </a:lnTo>
                <a:lnTo>
                  <a:pt x="330898" y="122504"/>
                </a:lnTo>
                <a:lnTo>
                  <a:pt x="330936" y="131229"/>
                </a:lnTo>
                <a:lnTo>
                  <a:pt x="330936" y="98666"/>
                </a:lnTo>
                <a:lnTo>
                  <a:pt x="330377" y="98666"/>
                </a:lnTo>
                <a:lnTo>
                  <a:pt x="330377" y="102933"/>
                </a:lnTo>
                <a:lnTo>
                  <a:pt x="326009" y="100101"/>
                </a:lnTo>
                <a:lnTo>
                  <a:pt x="321132" y="98666"/>
                </a:lnTo>
                <a:lnTo>
                  <a:pt x="307492" y="98666"/>
                </a:lnTo>
                <a:lnTo>
                  <a:pt x="300761" y="101396"/>
                </a:lnTo>
                <a:lnTo>
                  <a:pt x="289941" y="112217"/>
                </a:lnTo>
                <a:lnTo>
                  <a:pt x="287210" y="118872"/>
                </a:lnTo>
                <a:lnTo>
                  <a:pt x="287210" y="134861"/>
                </a:lnTo>
                <a:lnTo>
                  <a:pt x="289902" y="141478"/>
                </a:lnTo>
                <a:lnTo>
                  <a:pt x="300723" y="152298"/>
                </a:lnTo>
                <a:lnTo>
                  <a:pt x="307492" y="155067"/>
                </a:lnTo>
                <a:lnTo>
                  <a:pt x="321056" y="155067"/>
                </a:lnTo>
                <a:lnTo>
                  <a:pt x="325818" y="153593"/>
                </a:lnTo>
                <a:lnTo>
                  <a:pt x="330276" y="150685"/>
                </a:lnTo>
                <a:lnTo>
                  <a:pt x="330377" y="158711"/>
                </a:lnTo>
                <a:lnTo>
                  <a:pt x="329196" y="162306"/>
                </a:lnTo>
                <a:lnTo>
                  <a:pt x="323011" y="168490"/>
                </a:lnTo>
                <a:lnTo>
                  <a:pt x="319430" y="169989"/>
                </a:lnTo>
                <a:lnTo>
                  <a:pt x="310781" y="169989"/>
                </a:lnTo>
                <a:lnTo>
                  <a:pt x="307149" y="168490"/>
                </a:lnTo>
                <a:lnTo>
                  <a:pt x="302285" y="163626"/>
                </a:lnTo>
                <a:lnTo>
                  <a:pt x="301066" y="161658"/>
                </a:lnTo>
                <a:lnTo>
                  <a:pt x="300342" y="159448"/>
                </a:lnTo>
                <a:lnTo>
                  <a:pt x="287362" y="159448"/>
                </a:lnTo>
                <a:lnTo>
                  <a:pt x="288315" y="165201"/>
                </a:lnTo>
                <a:lnTo>
                  <a:pt x="290906" y="170268"/>
                </a:lnTo>
                <a:lnTo>
                  <a:pt x="300532" y="179895"/>
                </a:lnTo>
                <a:lnTo>
                  <a:pt x="307263" y="182626"/>
                </a:lnTo>
                <a:lnTo>
                  <a:pt x="323024" y="182626"/>
                </a:lnTo>
                <a:lnTo>
                  <a:pt x="329780" y="179857"/>
                </a:lnTo>
                <a:lnTo>
                  <a:pt x="339661" y="169989"/>
                </a:lnTo>
                <a:lnTo>
                  <a:pt x="340614" y="169037"/>
                </a:lnTo>
                <a:lnTo>
                  <a:pt x="343344" y="162306"/>
                </a:lnTo>
                <a:lnTo>
                  <a:pt x="343344" y="150685"/>
                </a:lnTo>
                <a:lnTo>
                  <a:pt x="343344" y="142430"/>
                </a:lnTo>
                <a:lnTo>
                  <a:pt x="343344" y="111302"/>
                </a:lnTo>
                <a:lnTo>
                  <a:pt x="343344" y="102933"/>
                </a:lnTo>
                <a:lnTo>
                  <a:pt x="343344" y="98666"/>
                </a:lnTo>
                <a:close/>
              </a:path>
              <a:path w="368300" h="252729">
                <a:moveTo>
                  <a:pt x="355854" y="240893"/>
                </a:moveTo>
                <a:lnTo>
                  <a:pt x="355727" y="240753"/>
                </a:lnTo>
                <a:lnTo>
                  <a:pt x="349034" y="240753"/>
                </a:lnTo>
                <a:lnTo>
                  <a:pt x="348919" y="240893"/>
                </a:lnTo>
                <a:lnTo>
                  <a:pt x="348919" y="242023"/>
                </a:lnTo>
                <a:lnTo>
                  <a:pt x="349034" y="242150"/>
                </a:lnTo>
                <a:lnTo>
                  <a:pt x="351612" y="242150"/>
                </a:lnTo>
                <a:lnTo>
                  <a:pt x="351612" y="250990"/>
                </a:lnTo>
                <a:lnTo>
                  <a:pt x="351739" y="251129"/>
                </a:lnTo>
                <a:lnTo>
                  <a:pt x="353021" y="251129"/>
                </a:lnTo>
                <a:lnTo>
                  <a:pt x="353148" y="250990"/>
                </a:lnTo>
                <a:lnTo>
                  <a:pt x="353148" y="242150"/>
                </a:lnTo>
                <a:lnTo>
                  <a:pt x="355727" y="242150"/>
                </a:lnTo>
                <a:lnTo>
                  <a:pt x="355854" y="242023"/>
                </a:lnTo>
                <a:lnTo>
                  <a:pt x="355854" y="240893"/>
                </a:lnTo>
                <a:close/>
              </a:path>
              <a:path w="368300" h="252729">
                <a:moveTo>
                  <a:pt x="368058" y="250990"/>
                </a:moveTo>
                <a:lnTo>
                  <a:pt x="366166" y="240715"/>
                </a:lnTo>
                <a:lnTo>
                  <a:pt x="366039" y="240614"/>
                </a:lnTo>
                <a:lnTo>
                  <a:pt x="365582" y="240614"/>
                </a:lnTo>
                <a:lnTo>
                  <a:pt x="362356" y="248335"/>
                </a:lnTo>
                <a:lnTo>
                  <a:pt x="359168" y="240677"/>
                </a:lnTo>
                <a:lnTo>
                  <a:pt x="359041" y="240614"/>
                </a:lnTo>
                <a:lnTo>
                  <a:pt x="358597" y="240614"/>
                </a:lnTo>
                <a:lnTo>
                  <a:pt x="358470" y="240715"/>
                </a:lnTo>
                <a:lnTo>
                  <a:pt x="356603" y="250786"/>
                </a:lnTo>
                <a:lnTo>
                  <a:pt x="356577" y="250990"/>
                </a:lnTo>
                <a:lnTo>
                  <a:pt x="356679" y="251129"/>
                </a:lnTo>
                <a:lnTo>
                  <a:pt x="357974" y="251129"/>
                </a:lnTo>
                <a:lnTo>
                  <a:pt x="358101" y="251028"/>
                </a:lnTo>
                <a:lnTo>
                  <a:pt x="359181" y="244297"/>
                </a:lnTo>
                <a:lnTo>
                  <a:pt x="361950" y="251206"/>
                </a:lnTo>
                <a:lnTo>
                  <a:pt x="362572" y="251269"/>
                </a:lnTo>
                <a:lnTo>
                  <a:pt x="365366" y="244297"/>
                </a:lnTo>
                <a:lnTo>
                  <a:pt x="366534" y="251028"/>
                </a:lnTo>
                <a:lnTo>
                  <a:pt x="367957" y="251129"/>
                </a:lnTo>
                <a:lnTo>
                  <a:pt x="368058" y="25099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64591" y="9482835"/>
            <a:ext cx="13335" cy="254000"/>
          </a:xfrm>
          <a:custGeom>
            <a:avLst/>
            <a:gdLst/>
            <a:ahLst/>
            <a:cxnLst/>
            <a:rect l="l" t="t" r="r" b="b"/>
            <a:pathLst>
              <a:path w="13334" h="254000">
                <a:moveTo>
                  <a:pt x="13004" y="0"/>
                </a:moveTo>
                <a:lnTo>
                  <a:pt x="0" y="0"/>
                </a:lnTo>
                <a:lnTo>
                  <a:pt x="0" y="253479"/>
                </a:lnTo>
                <a:lnTo>
                  <a:pt x="13004" y="253479"/>
                </a:lnTo>
                <a:lnTo>
                  <a:pt x="13004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55613" y="188130"/>
            <a:ext cx="4565015" cy="117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50" b="1" i="0">
                <a:solidFill>
                  <a:schemeClr val="bg1"/>
                </a:solidFill>
                <a:latin typeface="Brandon Grotesque Black"/>
                <a:cs typeface="Brandon Grotesqu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49633" y="9775910"/>
            <a:ext cx="322580" cy="1123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550" spc="5" dirty="0">
                <a:solidFill>
                  <a:srgbClr val="231F20"/>
                </a:solidFill>
                <a:latin typeface="Trebuchet MS"/>
                <a:cs typeface="Trebuchet MS"/>
              </a:rPr>
              <a:t>ASI</a:t>
            </a:r>
            <a:r>
              <a:rPr sz="55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50" dirty="0">
                <a:solidFill>
                  <a:srgbClr val="231F20"/>
                </a:solidFill>
                <a:latin typeface="Trebuchet MS"/>
                <a:cs typeface="Trebuchet MS"/>
              </a:rPr>
              <a:t>61966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6501" y="9322482"/>
            <a:ext cx="4155499" cy="6771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414042"/>
                </a:solidFill>
                <a:latin typeface="Brandon Grotesque Bold"/>
                <a:cs typeface="Brandon Grotesque Bold"/>
              </a:rPr>
              <a:t>MENTION PROMO </a:t>
            </a:r>
            <a:r>
              <a:rPr sz="900" b="1" spc="-30" dirty="0">
                <a:solidFill>
                  <a:srgbClr val="414042"/>
                </a:solidFill>
                <a:latin typeface="Brandon Grotesque Bold"/>
                <a:cs typeface="Brandon Grotesque Bold"/>
              </a:rPr>
              <a:t>C</a:t>
            </a:r>
            <a:r>
              <a:rPr sz="900" b="1" spc="-25" dirty="0">
                <a:solidFill>
                  <a:srgbClr val="414042"/>
                </a:solidFill>
                <a:latin typeface="Brandon Grotesque Bold"/>
                <a:cs typeface="Brandon Grotesque Bold"/>
              </a:rPr>
              <a:t>ODE: </a:t>
            </a:r>
            <a:r>
              <a:rPr sz="900" b="1" spc="-30" dirty="0">
                <a:solidFill>
                  <a:srgbClr val="414042"/>
                </a:solidFill>
                <a:latin typeface="Brandon Grotesque Bold"/>
                <a:cs typeface="Brandon Grotesque Bold"/>
              </a:rPr>
              <a:t>CONFE</a:t>
            </a:r>
            <a:r>
              <a:rPr sz="900" b="1" spc="-10" dirty="0">
                <a:solidFill>
                  <a:srgbClr val="414042"/>
                </a:solidFill>
                <a:latin typeface="Brandon Grotesque Bold"/>
                <a:cs typeface="Brandon Grotesque Bold"/>
              </a:rPr>
              <a:t>T</a:t>
            </a:r>
            <a:r>
              <a:rPr sz="900" b="1" spc="-25" dirty="0">
                <a:solidFill>
                  <a:srgbClr val="414042"/>
                </a:solidFill>
                <a:latin typeface="Brandon Grotesque Bold"/>
                <a:cs typeface="Brandon Grotesque Bold"/>
              </a:rPr>
              <a:t>TI21SP</a:t>
            </a:r>
            <a:endParaRPr sz="900" dirty="0">
              <a:latin typeface="Brandon Grotesque Bold"/>
              <a:cs typeface="Brandon Grotesque Bold"/>
            </a:endParaRPr>
          </a:p>
          <a:p>
            <a:pPr marL="12700" marR="5080">
              <a:lnSpc>
                <a:spcPts val="960"/>
              </a:lnSpc>
              <a:spcBef>
                <a:spcPts val="130"/>
              </a:spcBef>
            </a:pP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Distributor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only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self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promo.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Good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through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12/10/21. </a:t>
            </a:r>
            <a:r>
              <a:rPr sz="900" b="0" spc="-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Offer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9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applies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9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only to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9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this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9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style. FREE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9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setup value</a:t>
            </a:r>
            <a:r>
              <a:rPr sz="9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$45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(G).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Optional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full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color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imprints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available,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additional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charges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and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restrictions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apply.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Standard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production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is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five</a:t>
            </a:r>
            <a:r>
              <a:rPr sz="800" b="0" spc="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business</a:t>
            </a:r>
            <a:r>
              <a:rPr sz="800" b="0" spc="1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days. </a:t>
            </a:r>
            <a:r>
              <a:rPr sz="800" b="0" spc="-16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FOB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MA. All pricing in USD and subject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to change.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Complete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</a:t>
            </a:r>
            <a:r>
              <a:rPr sz="800" b="0" spc="-5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product</a:t>
            </a:r>
            <a:r>
              <a:rPr sz="800" b="0" dirty="0">
                <a:solidFill>
                  <a:srgbClr val="414042"/>
                </a:solidFill>
                <a:latin typeface="Brandon Grotesque Regular"/>
                <a:cs typeface="Brandon Grotesque Regular"/>
              </a:rPr>
              <a:t> information available.</a:t>
            </a:r>
            <a:endParaRPr sz="800" dirty="0">
              <a:latin typeface="Brandon Grotesque Regular"/>
              <a:cs typeface="Brandon Grotesque Regular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140643" y="7057687"/>
            <a:ext cx="4964430" cy="1981200"/>
            <a:chOff x="2140643" y="7057687"/>
            <a:chExt cx="4964430" cy="1981200"/>
          </a:xfrm>
        </p:grpSpPr>
        <p:sp>
          <p:nvSpPr>
            <p:cNvPr id="5" name="object 5"/>
            <p:cNvSpPr/>
            <p:nvPr/>
          </p:nvSpPr>
          <p:spPr>
            <a:xfrm>
              <a:off x="2140643" y="7057687"/>
              <a:ext cx="4964430" cy="1981200"/>
            </a:xfrm>
            <a:custGeom>
              <a:avLst/>
              <a:gdLst/>
              <a:ahLst/>
              <a:cxnLst/>
              <a:rect l="l" t="t" r="r" b="b"/>
              <a:pathLst>
                <a:path w="4964430" h="1981200">
                  <a:moveTo>
                    <a:pt x="4964353" y="0"/>
                  </a:moveTo>
                  <a:lnTo>
                    <a:pt x="246037" y="0"/>
                  </a:lnTo>
                  <a:lnTo>
                    <a:pt x="0" y="197789"/>
                  </a:lnTo>
                  <a:lnTo>
                    <a:pt x="0" y="1981200"/>
                  </a:lnTo>
                  <a:lnTo>
                    <a:pt x="4964353" y="1981200"/>
                  </a:lnTo>
                  <a:lnTo>
                    <a:pt x="4964353" y="0"/>
                  </a:lnTo>
                  <a:close/>
                </a:path>
              </a:pathLst>
            </a:custGeom>
            <a:solidFill>
              <a:srgbClr val="FFFFFF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9602" y="8690181"/>
              <a:ext cx="210571" cy="210567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623685" y="8704473"/>
            <a:ext cx="4686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0" spc="-3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F</a:t>
            </a:r>
            <a:r>
              <a:rPr sz="9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ull </a:t>
            </a:r>
            <a:r>
              <a:rPr sz="900" b="0" spc="-1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C</a:t>
            </a:r>
            <a:r>
              <a:rPr sz="9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olor</a:t>
            </a:r>
            <a:endParaRPr sz="900">
              <a:latin typeface="Brandon Grotesque Regular"/>
              <a:cs typeface="Brandon Grotesque Regula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83211" y="8679073"/>
            <a:ext cx="7613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Antimicrobial</a:t>
            </a:r>
            <a:endParaRPr sz="1100">
              <a:latin typeface="Brandon Grotesque Regular"/>
              <a:cs typeface="Brandon Grotesque Regular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0"/>
            <a:ext cx="7772400" cy="8913495"/>
            <a:chOff x="0" y="0"/>
            <a:chExt cx="7772400" cy="891349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86784" y="8686213"/>
              <a:ext cx="226974" cy="226987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0" y="0"/>
              <a:ext cx="7772400" cy="2919730"/>
            </a:xfrm>
            <a:custGeom>
              <a:avLst/>
              <a:gdLst/>
              <a:ahLst/>
              <a:cxnLst/>
              <a:rect l="l" t="t" r="r" b="b"/>
              <a:pathLst>
                <a:path w="7772400" h="2919730">
                  <a:moveTo>
                    <a:pt x="7772400" y="0"/>
                  </a:moveTo>
                  <a:lnTo>
                    <a:pt x="0" y="0"/>
                  </a:lnTo>
                  <a:lnTo>
                    <a:pt x="0" y="2919374"/>
                  </a:lnTo>
                  <a:lnTo>
                    <a:pt x="7772400" y="2919374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3277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75" dirty="0"/>
              <a:t>S</a:t>
            </a:r>
            <a:r>
              <a:rPr spc="-204" dirty="0"/>
              <a:t>elf </a:t>
            </a:r>
            <a:r>
              <a:rPr spc="-405" dirty="0"/>
              <a:t>P</a:t>
            </a:r>
            <a:r>
              <a:rPr spc="-240" dirty="0"/>
              <a:t>r</a:t>
            </a:r>
            <a:r>
              <a:rPr spc="-220" dirty="0"/>
              <a:t>om</a:t>
            </a:r>
            <a:r>
              <a:rPr spc="-229" dirty="0"/>
              <a:t>o</a:t>
            </a:r>
            <a:r>
              <a:rPr spc="-204" dirty="0"/>
              <a:t>!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59420" y="1046035"/>
            <a:ext cx="6557645" cy="1604645"/>
          </a:xfrm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75"/>
              </a:spcBef>
            </a:pPr>
            <a:r>
              <a:rPr sz="3550" b="1" spc="-11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1</a:t>
            </a:r>
            <a:r>
              <a:rPr sz="3550" b="1" spc="-9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00 for </a:t>
            </a:r>
            <a:r>
              <a:rPr sz="3550" b="1" spc="-11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$64</a:t>
            </a:r>
            <a:r>
              <a:rPr sz="3550" b="1" spc="-10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.</a:t>
            </a:r>
            <a:r>
              <a:rPr sz="3550" b="1" spc="-9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0</a:t>
            </a:r>
            <a:r>
              <a:rPr sz="3550" b="1" spc="18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0</a:t>
            </a:r>
            <a:r>
              <a:rPr sz="1950" b="1" spc="-4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NET</a:t>
            </a:r>
            <a:r>
              <a:rPr sz="1950" b="1" dirty="0">
                <a:solidFill>
                  <a:srgbClr val="EDEDED"/>
                </a:solidFill>
                <a:latin typeface="Brandon Grotesque Bold"/>
                <a:cs typeface="Brandon Grotesque Bold"/>
              </a:rPr>
              <a:t> </a:t>
            </a:r>
            <a:r>
              <a:rPr sz="1950" b="1" spc="-18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 </a:t>
            </a:r>
            <a:r>
              <a:rPr sz="3550" b="1" spc="-14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P</a:t>
            </a:r>
            <a:r>
              <a:rPr sz="3550" b="1" spc="-9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lus, </a:t>
            </a:r>
            <a:r>
              <a:rPr sz="3550" b="1" spc="-20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F</a:t>
            </a:r>
            <a:r>
              <a:rPr sz="3550" b="1" spc="-11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r</a:t>
            </a:r>
            <a:r>
              <a:rPr sz="3550" b="1" spc="-9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ee </a:t>
            </a:r>
            <a:r>
              <a:rPr sz="3550" b="1" spc="-12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S</a:t>
            </a:r>
            <a:r>
              <a:rPr sz="3550" b="1" spc="-9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etu</a:t>
            </a:r>
            <a:r>
              <a:rPr sz="3550" b="1" spc="-140" dirty="0">
                <a:solidFill>
                  <a:srgbClr val="EDEDED"/>
                </a:solidFill>
                <a:latin typeface="Brandon Grotesque Bold"/>
                <a:cs typeface="Brandon Grotesque Bold"/>
              </a:rPr>
              <a:t>p</a:t>
            </a:r>
            <a:r>
              <a:rPr sz="3550" b="1" spc="-95" dirty="0">
                <a:solidFill>
                  <a:srgbClr val="EDEDED"/>
                </a:solidFill>
                <a:latin typeface="Brandon Grotesque Bold"/>
                <a:cs typeface="Brandon Grotesque Bold"/>
              </a:rPr>
              <a:t>!</a:t>
            </a:r>
            <a:endParaRPr sz="3550">
              <a:latin typeface="Brandon Grotesque Bold"/>
              <a:cs typeface="Brandon Grotesque Bold"/>
            </a:endParaRPr>
          </a:p>
          <a:p>
            <a:pPr algn="ctr">
              <a:lnSpc>
                <a:spcPts val="2520"/>
              </a:lnSpc>
              <a:spcBef>
                <a:spcPts val="1160"/>
              </a:spcBef>
            </a:pPr>
            <a:r>
              <a:rPr sz="2100" b="0" spc="-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Minimum</a:t>
            </a:r>
            <a:r>
              <a:rPr sz="2100" b="0" spc="-2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</a:t>
            </a:r>
            <a:r>
              <a:rPr sz="2100" b="0" spc="-1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Order</a:t>
            </a:r>
            <a:r>
              <a:rPr sz="2100" b="0" spc="-1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</a:t>
            </a:r>
            <a:r>
              <a:rPr sz="2100" b="0" spc="-1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Quantity:</a:t>
            </a:r>
            <a:r>
              <a:rPr sz="2100" b="0" spc="-1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</a:t>
            </a:r>
            <a:r>
              <a:rPr sz="2100" b="0" spc="-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100</a:t>
            </a:r>
            <a:endParaRPr sz="2100">
              <a:latin typeface="Brandon Grotesque Medium"/>
              <a:cs typeface="Brandon Grotesque Medium"/>
            </a:endParaRPr>
          </a:p>
          <a:p>
            <a:pPr algn="ctr">
              <a:lnSpc>
                <a:spcPts val="2520"/>
              </a:lnSpc>
            </a:pPr>
            <a:r>
              <a:rPr sz="2100" b="0" spc="-1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Promo</a:t>
            </a:r>
            <a:r>
              <a:rPr sz="2100" b="0" spc="-1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Code:</a:t>
            </a:r>
            <a:r>
              <a:rPr sz="2100" b="0" spc="-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</a:t>
            </a:r>
            <a:r>
              <a:rPr sz="2100" b="0" spc="-1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CONFETTI21SP,</a:t>
            </a:r>
            <a:r>
              <a:rPr sz="2100" b="0" spc="-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</a:t>
            </a:r>
            <a:r>
              <a:rPr sz="2100" b="0" spc="-10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Expires:</a:t>
            </a:r>
            <a:r>
              <a:rPr sz="2100" b="0" spc="-5" dirty="0">
                <a:solidFill>
                  <a:srgbClr val="EDEDED"/>
                </a:solidFill>
                <a:latin typeface="Brandon Grotesque Medium"/>
                <a:cs typeface="Brandon Grotesque Medium"/>
              </a:rPr>
              <a:t> 12/10/21</a:t>
            </a:r>
            <a:endParaRPr sz="2100">
              <a:latin typeface="Brandon Grotesque Medium"/>
              <a:cs typeface="Brandon Grotesque Medium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40149" y="7139595"/>
            <a:ext cx="541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0" dirty="0">
                <a:solidFill>
                  <a:srgbClr val="BA202B"/>
                </a:solidFill>
                <a:latin typeface="Brandon Grotesque Black"/>
                <a:cs typeface="Brandon Grotesque Black"/>
              </a:rPr>
              <a:t>NEW</a:t>
            </a:r>
            <a:endParaRPr sz="1800">
              <a:latin typeface="Brandon Grotesque Black"/>
              <a:cs typeface="Brandon Grotesque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40155" y="7315682"/>
            <a:ext cx="4512945" cy="1280160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2800" b="1" dirty="0">
                <a:solidFill>
                  <a:srgbClr val="424143"/>
                </a:solidFill>
                <a:latin typeface="Avenir Black"/>
                <a:cs typeface="Avenir Black"/>
              </a:rPr>
              <a:t>CONFETTI</a:t>
            </a:r>
            <a:r>
              <a:rPr sz="2800" b="1" spc="-5" dirty="0">
                <a:solidFill>
                  <a:srgbClr val="424143"/>
                </a:solidFill>
                <a:latin typeface="Avenir Black"/>
                <a:cs typeface="Avenir Black"/>
              </a:rPr>
              <a:t> </a:t>
            </a:r>
            <a:r>
              <a:rPr sz="2800" b="1" dirty="0">
                <a:solidFill>
                  <a:srgbClr val="424143"/>
                </a:solidFill>
                <a:latin typeface="Avenir Black"/>
                <a:cs typeface="Avenir Black"/>
              </a:rPr>
              <a:t>PURE</a:t>
            </a:r>
            <a:endParaRPr sz="2800">
              <a:latin typeface="Avenir Black"/>
              <a:cs typeface="Avenir Black"/>
            </a:endParaRPr>
          </a:p>
          <a:p>
            <a:pPr marL="12700">
              <a:lnSpc>
                <a:spcPts val="1260"/>
              </a:lnSpc>
              <a:spcBef>
                <a:spcPts val="110"/>
              </a:spcBef>
            </a:pPr>
            <a:r>
              <a:rPr sz="1100" b="1" spc="-35" dirty="0">
                <a:solidFill>
                  <a:srgbClr val="424143"/>
                </a:solidFill>
                <a:latin typeface="Brandon Grotesque Bold"/>
                <a:cs typeface="Brandon Grotesque Bold"/>
              </a:rPr>
              <a:t>(</a:t>
            </a:r>
            <a:r>
              <a:rPr sz="1100" b="1" spc="-55" dirty="0">
                <a:solidFill>
                  <a:srgbClr val="424143"/>
                </a:solidFill>
                <a:latin typeface="Brandon Grotesque Bold"/>
                <a:cs typeface="Brandon Grotesque Bold"/>
              </a:rPr>
              <a:t>I</a:t>
            </a:r>
            <a:r>
              <a:rPr sz="1100" b="1" spc="-30" dirty="0">
                <a:solidFill>
                  <a:srgbClr val="424143"/>
                </a:solidFill>
                <a:latin typeface="Brandon Grotesque Bold"/>
                <a:cs typeface="Brandon Grotesque Bold"/>
              </a:rPr>
              <a:t>tem </a:t>
            </a:r>
            <a:r>
              <a:rPr sz="1100" b="1" spc="-55" dirty="0">
                <a:solidFill>
                  <a:srgbClr val="424143"/>
                </a:solidFill>
                <a:latin typeface="Brandon Grotesque Bold"/>
                <a:cs typeface="Brandon Grotesque Bold"/>
              </a:rPr>
              <a:t>N</a:t>
            </a:r>
            <a:r>
              <a:rPr sz="1100" b="1" spc="-30" dirty="0">
                <a:solidFill>
                  <a:srgbClr val="424143"/>
                </a:solidFill>
                <a:latin typeface="Brandon Grotesque Bold"/>
                <a:cs typeface="Brandon Grotesque Bold"/>
              </a:rPr>
              <a:t>o: </a:t>
            </a:r>
            <a:r>
              <a:rPr sz="1100" b="1" spc="-35" dirty="0">
                <a:solidFill>
                  <a:srgbClr val="424143"/>
                </a:solidFill>
                <a:latin typeface="Brandon Grotesque Bold"/>
                <a:cs typeface="Brandon Grotesque Bold"/>
              </a:rPr>
              <a:t>64</a:t>
            </a:r>
            <a:r>
              <a:rPr sz="1100" b="1" spc="-40" dirty="0">
                <a:solidFill>
                  <a:srgbClr val="424143"/>
                </a:solidFill>
                <a:latin typeface="Brandon Grotesque Bold"/>
                <a:cs typeface="Brandon Grotesque Bold"/>
              </a:rPr>
              <a:t>5</a:t>
            </a:r>
            <a:r>
              <a:rPr sz="1100" b="1" spc="-30" dirty="0">
                <a:solidFill>
                  <a:srgbClr val="424143"/>
                </a:solidFill>
                <a:latin typeface="Brandon Grotesque Bold"/>
                <a:cs typeface="Brandon Grotesque Bold"/>
              </a:rPr>
              <a:t>)</a:t>
            </a:r>
            <a:endParaRPr sz="1100">
              <a:latin typeface="Brandon Grotesque Bold"/>
              <a:cs typeface="Brandon Grotesque Bold"/>
            </a:endParaRPr>
          </a:p>
          <a:p>
            <a:pPr marL="12700" marR="5080">
              <a:lnSpc>
                <a:spcPts val="1200"/>
              </a:lnSpc>
              <a:spcBef>
                <a:spcPts val="80"/>
              </a:spcBef>
            </a:pP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Executive</a:t>
            </a:r>
            <a:r>
              <a:rPr sz="1100" b="0" spc="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metal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stylus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pen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features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a</a:t>
            </a:r>
            <a:r>
              <a:rPr sz="1100" b="0" spc="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soft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touch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finish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with</a:t>
            </a:r>
            <a:r>
              <a:rPr sz="1100" b="0" spc="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antimicrobial</a:t>
            </a:r>
            <a:r>
              <a:rPr sz="1100" b="0" spc="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properties </a:t>
            </a:r>
            <a:r>
              <a:rPr sz="1100" b="0" spc="-22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Contemporary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details such as vivid colorful metallic trim and cut out grippers </a:t>
            </a:r>
            <a:r>
              <a:rPr sz="1100" b="0" spc="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Engraved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silver imprint and details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contrast with matte 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finish</a:t>
            </a:r>
            <a:endParaRPr sz="1100">
              <a:latin typeface="Brandon Grotesque Regular"/>
              <a:cs typeface="Brandon Grotesque Regular"/>
            </a:endParaRPr>
          </a:p>
          <a:p>
            <a:pPr marL="12700">
              <a:lnSpc>
                <a:spcPts val="1180"/>
              </a:lnSpc>
            </a:pP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Generous</a:t>
            </a:r>
            <a:r>
              <a:rPr sz="1100" b="0" spc="-1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imprint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area makes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your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message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stand</a:t>
            </a:r>
            <a:r>
              <a:rPr sz="1100" b="0" spc="-5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sz="1100" b="0" dirty="0">
                <a:solidFill>
                  <a:srgbClr val="424143"/>
                </a:solidFill>
                <a:latin typeface="Brandon Grotesque Regular"/>
                <a:cs typeface="Brandon Grotesque Regular"/>
              </a:rPr>
              <a:t>out</a:t>
            </a:r>
            <a:endParaRPr sz="1100">
              <a:latin typeface="Brandon Grotesque Regular"/>
              <a:cs typeface="Brandon Grotesque Regular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39546" y="5024606"/>
            <a:ext cx="1943643" cy="28865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B0F71639D48448B8E76610D94F0EE" ma:contentTypeVersion="15" ma:contentTypeDescription="Create a new document." ma:contentTypeScope="" ma:versionID="15322f85834ce63de4d1b73220b39d19">
  <xsd:schema xmlns:xsd="http://www.w3.org/2001/XMLSchema" xmlns:xs="http://www.w3.org/2001/XMLSchema" xmlns:p="http://schemas.microsoft.com/office/2006/metadata/properties" xmlns:ns2="02c13e6c-6b6a-49d7-ae9e-42a8c0e801e0" xmlns:ns3="03e63c36-0cd3-4d16-a183-5ab8348bc636" targetNamespace="http://schemas.microsoft.com/office/2006/metadata/properties" ma:root="true" ma:fieldsID="f1ea60126dbfcc69e279447f883b1ac2" ns2:_="" ns3:_="">
    <xsd:import namespace="02c13e6c-6b6a-49d7-ae9e-42a8c0e801e0"/>
    <xsd:import namespace="03e63c36-0cd3-4d16-a183-5ab8348bc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13e6c-6b6a-49d7-ae9e-42a8c0e801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63c36-0cd3-4d16-a183-5ab8348bc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2c13e6c-6b6a-49d7-ae9e-42a8c0e801e0" xsi:nil="true"/>
  </documentManagement>
</p:properties>
</file>

<file path=customXml/itemProps1.xml><?xml version="1.0" encoding="utf-8"?>
<ds:datastoreItem xmlns:ds="http://schemas.openxmlformats.org/officeDocument/2006/customXml" ds:itemID="{AB73390A-0102-44A8-90FC-B306FE51989D}"/>
</file>

<file path=customXml/itemProps2.xml><?xml version="1.0" encoding="utf-8"?>
<ds:datastoreItem xmlns:ds="http://schemas.openxmlformats.org/officeDocument/2006/customXml" ds:itemID="{6E7C5C6E-BC5B-4BD2-8B7F-41D3EE8C312C}"/>
</file>

<file path=customXml/itemProps3.xml><?xml version="1.0" encoding="utf-8"?>
<ds:datastoreItem xmlns:ds="http://schemas.openxmlformats.org/officeDocument/2006/customXml" ds:itemID="{EA63FB3D-A20F-4AA1-8478-092F48E50C2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145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Avenir Black</vt:lpstr>
      <vt:lpstr>Brandon Grotesque Black</vt:lpstr>
      <vt:lpstr>Brandon Grotesque Bold</vt:lpstr>
      <vt:lpstr>Brandon Grotesque Medium</vt:lpstr>
      <vt:lpstr>Brandon Grotesque Regular</vt:lpstr>
      <vt:lpstr>Calibri</vt:lpstr>
      <vt:lpstr>Trebuchet MS</vt:lpstr>
      <vt:lpstr>Office Theme</vt:lpstr>
      <vt:lpstr>Self Promo!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Hub_SP_645 Confetti Pure_IPF</dc:title>
  <cp:lastModifiedBy>Thomas Spirito</cp:lastModifiedBy>
  <cp:revision>1</cp:revision>
  <dcterms:created xsi:type="dcterms:W3CDTF">2021-10-21T13:30:27Z</dcterms:created>
  <dcterms:modified xsi:type="dcterms:W3CDTF">2021-10-21T13:37:20Z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2021-10-07T00:00:00Z</vt:filetime>
  </property>
  <property fmtid="{D5CDD505-2E9C-101B-9397-08002B2CF9AE}" pid="3" name="Creator">
    <vt:lpwstr>Adobe Illustrator 25.4 (Windows)</vt:lpwstr>
  </property>
  <property fmtid="{D5CDD505-2E9C-101B-9397-08002B2CF9AE}" pid="4" name="LastSaved">
    <vt:filetime>2021-10-21T00:00:00Z</vt:filetime>
  </property>
  <property fmtid="{D5CDD505-2E9C-101B-9397-08002B2CF9AE}" pid="5" name="ContentTypeId">
    <vt:lpwstr>0x010100EFFB0F71639D48448B8E76610D94F0EE</vt:lpwstr>
  </property>
</Properties>
</file>