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772400" cy="100584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viewProps" Target="viewProps.xml"/><Relationship Id="rId7" Type="http://schemas.openxmlformats.org/officeDocument/2006/relationships/customXml" Target="../customXml/item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tableStyles" Target="tableStyles.xml"/><Relationship Id="rId4" Type="http://schemas.openxmlformats.org/officeDocument/2006/relationships/presProps" Target="pres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29474" y="9478304"/>
            <a:ext cx="368617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800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Laser</a:t>
            </a:r>
            <a:r>
              <a:rPr dirty="0" sz="800" spc="-5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800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logo setup $45. FREE straight line</a:t>
            </a:r>
            <a:r>
              <a:rPr dirty="0" sz="800" spc="-5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800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imprint. </a:t>
            </a:r>
            <a:r>
              <a:rPr dirty="0" sz="800" spc="-5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Standard</a:t>
            </a:r>
            <a:r>
              <a:rPr dirty="0" sz="800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800" spc="-5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production</a:t>
            </a:r>
            <a:r>
              <a:rPr dirty="0" sz="800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 is </a:t>
            </a:r>
            <a:r>
              <a:rPr dirty="0" sz="800" spc="-5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five</a:t>
            </a:r>
            <a:r>
              <a:rPr dirty="0" sz="800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 business</a:t>
            </a:r>
            <a:r>
              <a:rPr dirty="0" sz="800" spc="-5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800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days. </a:t>
            </a:r>
            <a:r>
              <a:rPr dirty="0" sz="800" spc="5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800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FOB</a:t>
            </a:r>
            <a:r>
              <a:rPr dirty="0" sz="800" spc="-5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800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MA.</a:t>
            </a:r>
            <a:r>
              <a:rPr dirty="0" sz="800" spc="-5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800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All pricing</a:t>
            </a:r>
            <a:r>
              <a:rPr dirty="0" sz="800" spc="-5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800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in</a:t>
            </a:r>
            <a:r>
              <a:rPr dirty="0" sz="800" spc="-5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800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USD and</a:t>
            </a:r>
            <a:r>
              <a:rPr dirty="0" sz="800" spc="-5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800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subject to</a:t>
            </a:r>
            <a:r>
              <a:rPr dirty="0" sz="800" spc="-5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800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change.</a:t>
            </a:r>
            <a:r>
              <a:rPr dirty="0" sz="800" spc="-5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 Complete</a:t>
            </a:r>
            <a:r>
              <a:rPr dirty="0" sz="800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800" spc="-5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product </a:t>
            </a:r>
            <a:r>
              <a:rPr dirty="0" sz="800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information available.</a:t>
            </a:r>
            <a:endParaRPr sz="800">
              <a:latin typeface="Brandon Grotesque Regular"/>
              <a:cs typeface="Brandon Grotesque Regular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74609" y="9231767"/>
            <a:ext cx="6978015" cy="0"/>
          </a:xfrm>
          <a:custGeom>
            <a:avLst/>
            <a:gdLst/>
            <a:ahLst/>
            <a:cxnLst/>
            <a:rect l="l" t="t" r="r" b="b"/>
            <a:pathLst>
              <a:path w="6978015" h="0">
                <a:moveTo>
                  <a:pt x="0" y="0"/>
                </a:moveTo>
                <a:lnTo>
                  <a:pt x="6977392" y="0"/>
                </a:lnTo>
              </a:path>
            </a:pathLst>
          </a:custGeom>
          <a:ln w="6350">
            <a:solidFill>
              <a:srgbClr val="A7AAAC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1779" y="8552531"/>
            <a:ext cx="197816" cy="197601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404489" y="6438800"/>
            <a:ext cx="2614930" cy="619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900" spc="-155" b="1">
                <a:solidFill>
                  <a:srgbClr val="1B426E"/>
                </a:solidFill>
                <a:latin typeface="Brandon Grotesque Black"/>
                <a:cs typeface="Brandon Grotesque Black"/>
              </a:rPr>
              <a:t>G</a:t>
            </a:r>
            <a:r>
              <a:rPr dirty="0" sz="3900" spc="-110" b="1">
                <a:solidFill>
                  <a:srgbClr val="1B426E"/>
                </a:solidFill>
                <a:latin typeface="Brandon Grotesque Black"/>
                <a:cs typeface="Brandon Grotesque Black"/>
              </a:rPr>
              <a:t>ood</a:t>
            </a:r>
            <a:r>
              <a:rPr dirty="0" sz="3900" spc="-110" b="1">
                <a:solidFill>
                  <a:srgbClr val="1B426E"/>
                </a:solidFill>
                <a:latin typeface="Brandon Grotesque Black"/>
                <a:cs typeface="Brandon Grotesque Black"/>
              </a:rPr>
              <a:t> </a:t>
            </a:r>
            <a:r>
              <a:rPr dirty="0" sz="3900" spc="-165" b="1">
                <a:solidFill>
                  <a:srgbClr val="1B426E"/>
                </a:solidFill>
                <a:latin typeface="Brandon Grotesque Black"/>
                <a:cs typeface="Brandon Grotesque Black"/>
              </a:rPr>
              <a:t>T</a:t>
            </a:r>
            <a:r>
              <a:rPr dirty="0" sz="3900" spc="-110" b="1">
                <a:solidFill>
                  <a:srgbClr val="1B426E"/>
                </a:solidFill>
                <a:latin typeface="Brandon Grotesque Black"/>
                <a:cs typeface="Brandon Grotesque Black"/>
              </a:rPr>
              <a:t>idings</a:t>
            </a:r>
            <a:endParaRPr sz="3900">
              <a:latin typeface="Brandon Grotesque Black"/>
              <a:cs typeface="Brandon Grotesque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04489" y="6935586"/>
            <a:ext cx="2150745" cy="619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900" spc="-155" b="1">
                <a:solidFill>
                  <a:srgbClr val="1B426E"/>
                </a:solidFill>
                <a:latin typeface="Brandon Grotesque Black"/>
                <a:cs typeface="Brandon Grotesque Black"/>
              </a:rPr>
              <a:t>C</a:t>
            </a:r>
            <a:r>
              <a:rPr dirty="0" sz="3900" spc="-110" b="1">
                <a:solidFill>
                  <a:srgbClr val="1B426E"/>
                </a:solidFill>
                <a:latin typeface="Brandon Grotesque Black"/>
                <a:cs typeface="Brandon Grotesque Black"/>
              </a:rPr>
              <a:t>ase</a:t>
            </a:r>
            <a:r>
              <a:rPr dirty="0" sz="3900" spc="-110" b="1">
                <a:solidFill>
                  <a:srgbClr val="1B426E"/>
                </a:solidFill>
                <a:latin typeface="Brandon Grotesque Black"/>
                <a:cs typeface="Brandon Grotesque Black"/>
              </a:rPr>
              <a:t> </a:t>
            </a:r>
            <a:r>
              <a:rPr dirty="0" sz="3900" spc="-175" b="1">
                <a:solidFill>
                  <a:srgbClr val="1B426E"/>
                </a:solidFill>
                <a:latin typeface="Brandon Grotesque Black"/>
                <a:cs typeface="Brandon Grotesque Black"/>
              </a:rPr>
              <a:t>S</a:t>
            </a:r>
            <a:r>
              <a:rPr dirty="0" sz="3900" spc="-114" b="1">
                <a:solidFill>
                  <a:srgbClr val="1B426E"/>
                </a:solidFill>
                <a:latin typeface="Brandon Grotesque Black"/>
                <a:cs typeface="Brandon Grotesque Black"/>
              </a:rPr>
              <a:t>to</a:t>
            </a:r>
            <a:r>
              <a:rPr dirty="0" sz="3900" spc="-20" b="1">
                <a:solidFill>
                  <a:srgbClr val="1B426E"/>
                </a:solidFill>
                <a:latin typeface="Brandon Grotesque Black"/>
                <a:cs typeface="Brandon Grotesque Black"/>
              </a:rPr>
              <a:t>r</a:t>
            </a:r>
            <a:r>
              <a:rPr dirty="0" sz="3900" spc="-110" b="1">
                <a:solidFill>
                  <a:srgbClr val="1B426E"/>
                </a:solidFill>
                <a:latin typeface="Brandon Grotesque Black"/>
                <a:cs typeface="Brandon Grotesque Black"/>
              </a:rPr>
              <a:t>y</a:t>
            </a:r>
            <a:endParaRPr sz="3900">
              <a:latin typeface="Brandon Grotesque Black"/>
              <a:cs typeface="Brandon Grotesque Blac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57968" y="7560059"/>
            <a:ext cx="3837940" cy="8540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310"/>
              </a:lnSpc>
              <a:spcBef>
                <a:spcPts val="100"/>
              </a:spcBef>
            </a:pPr>
            <a:r>
              <a:rPr dirty="0" sz="1100" spc="-35" b="1">
                <a:solidFill>
                  <a:srgbClr val="424143"/>
                </a:solidFill>
                <a:latin typeface="Brandon Grotesque Bold"/>
                <a:cs typeface="Brandon Grotesque Bold"/>
              </a:rPr>
              <a:t>(</a:t>
            </a:r>
            <a:r>
              <a:rPr dirty="0" sz="1100" spc="-55" b="1">
                <a:solidFill>
                  <a:srgbClr val="424143"/>
                </a:solidFill>
                <a:latin typeface="Brandon Grotesque Bold"/>
                <a:cs typeface="Brandon Grotesque Bold"/>
              </a:rPr>
              <a:t>I</a:t>
            </a:r>
            <a:r>
              <a:rPr dirty="0" sz="1100" spc="-30" b="1">
                <a:solidFill>
                  <a:srgbClr val="424143"/>
                </a:solidFill>
                <a:latin typeface="Brandon Grotesque Bold"/>
                <a:cs typeface="Brandon Grotesque Bold"/>
              </a:rPr>
              <a:t>tem</a:t>
            </a:r>
            <a:r>
              <a:rPr dirty="0" sz="1100" spc="-30" b="1">
                <a:solidFill>
                  <a:srgbClr val="424143"/>
                </a:solidFill>
                <a:latin typeface="Brandon Grotesque Bold"/>
                <a:cs typeface="Brandon Grotesque Bold"/>
              </a:rPr>
              <a:t> </a:t>
            </a:r>
            <a:r>
              <a:rPr dirty="0" sz="1100" spc="-55" b="1">
                <a:solidFill>
                  <a:srgbClr val="424143"/>
                </a:solidFill>
                <a:latin typeface="Brandon Grotesque Bold"/>
                <a:cs typeface="Brandon Grotesque Bold"/>
              </a:rPr>
              <a:t>N</a:t>
            </a:r>
            <a:r>
              <a:rPr dirty="0" sz="1100" spc="-30" b="1">
                <a:solidFill>
                  <a:srgbClr val="424143"/>
                </a:solidFill>
                <a:latin typeface="Brandon Grotesque Bold"/>
                <a:cs typeface="Brandon Grotesque Bold"/>
              </a:rPr>
              <a:t>o:</a:t>
            </a:r>
            <a:r>
              <a:rPr dirty="0" sz="1100" spc="-30" b="1">
                <a:solidFill>
                  <a:srgbClr val="424143"/>
                </a:solidFill>
                <a:latin typeface="Brandon Grotesque Bold"/>
                <a:cs typeface="Brandon Grotesque Bold"/>
              </a:rPr>
              <a:t> </a:t>
            </a:r>
            <a:r>
              <a:rPr dirty="0" sz="1100" spc="-30" b="1">
                <a:solidFill>
                  <a:srgbClr val="424143"/>
                </a:solidFill>
                <a:latin typeface="Brandon Grotesque Bold"/>
                <a:cs typeface="Brandon Grotesque Bold"/>
              </a:rPr>
              <a:t>657)</a:t>
            </a:r>
            <a:endParaRPr sz="1100">
              <a:latin typeface="Brandon Grotesque Bold"/>
              <a:cs typeface="Brandon Grotesque Bold"/>
            </a:endParaRPr>
          </a:p>
          <a:p>
            <a:pPr marL="90170" indent="-78105">
              <a:lnSpc>
                <a:spcPts val="1300"/>
              </a:lnSpc>
              <a:buChar char="•"/>
              <a:tabLst>
                <a:tab pos="90805" algn="l"/>
              </a:tabLst>
            </a:pPr>
            <a:r>
              <a:rPr dirty="0" sz="1100" spc="-1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The</a:t>
            </a:r>
            <a:r>
              <a:rPr dirty="0" sz="1100" spc="-3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spc="-1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executive</a:t>
            </a:r>
            <a:r>
              <a:rPr dirty="0" sz="1100" spc="-3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spc="-1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pen</a:t>
            </a:r>
            <a:r>
              <a:rPr dirty="0" sz="1100" spc="-3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spc="-1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with</a:t>
            </a:r>
            <a:r>
              <a:rPr dirty="0" sz="1100" spc="-3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spc="-1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the</a:t>
            </a:r>
            <a:r>
              <a:rPr dirty="0" sz="1100" spc="-3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spc="-1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cashmere</a:t>
            </a:r>
            <a:r>
              <a:rPr dirty="0" sz="1100" spc="-3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spc="-1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feel!</a:t>
            </a:r>
            <a:endParaRPr sz="1100">
              <a:latin typeface="Brandon Grotesque Regular"/>
              <a:cs typeface="Brandon Grotesque Regular"/>
            </a:endParaRPr>
          </a:p>
          <a:p>
            <a:pPr marL="90170" indent="-78105">
              <a:lnSpc>
                <a:spcPts val="1300"/>
              </a:lnSpc>
              <a:buChar char="•"/>
              <a:tabLst>
                <a:tab pos="90805" algn="l"/>
              </a:tabLst>
            </a:pPr>
            <a:r>
              <a:rPr dirty="0" sz="1100" spc="-1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Oval</a:t>
            </a:r>
            <a:r>
              <a:rPr dirty="0" sz="1100" spc="-2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spc="-1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shape</a:t>
            </a:r>
            <a:r>
              <a:rPr dirty="0" sz="1100" spc="-2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spc="-1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with</a:t>
            </a:r>
            <a:r>
              <a:rPr dirty="0" sz="1100" spc="-2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spc="-1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soft</a:t>
            </a:r>
            <a:r>
              <a:rPr dirty="0" sz="1100" spc="-2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spc="-1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touch</a:t>
            </a:r>
            <a:r>
              <a:rPr dirty="0" sz="1100" spc="-2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spc="-1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finish</a:t>
            </a:r>
            <a:r>
              <a:rPr dirty="0" sz="1100" spc="-2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spc="-1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to</a:t>
            </a:r>
            <a:r>
              <a:rPr dirty="0" sz="1100" spc="-2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spc="-1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fit</a:t>
            </a:r>
            <a:r>
              <a:rPr dirty="0" sz="1100" spc="-2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spc="-1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comfortably</a:t>
            </a:r>
            <a:r>
              <a:rPr dirty="0" sz="1100" spc="-2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spc="-1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in</a:t>
            </a:r>
            <a:r>
              <a:rPr dirty="0" sz="1100" spc="-2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spc="-1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the</a:t>
            </a:r>
            <a:r>
              <a:rPr dirty="0" sz="1100" spc="-2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spc="-1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hand</a:t>
            </a:r>
            <a:endParaRPr sz="1100">
              <a:latin typeface="Brandon Grotesque Regular"/>
              <a:cs typeface="Brandon Grotesque Regular"/>
            </a:endParaRPr>
          </a:p>
          <a:p>
            <a:pPr marL="90170" indent="-78105">
              <a:lnSpc>
                <a:spcPts val="1300"/>
              </a:lnSpc>
              <a:buChar char="•"/>
              <a:tabLst>
                <a:tab pos="90805" algn="l"/>
              </a:tabLst>
            </a:pPr>
            <a:r>
              <a:rPr dirty="0" sz="1100" spc="-1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Matte</a:t>
            </a:r>
            <a:r>
              <a:rPr dirty="0" sz="1100" spc="-3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spc="-1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corporate</a:t>
            </a:r>
            <a:r>
              <a:rPr dirty="0" sz="1100" spc="-2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spc="-1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colors</a:t>
            </a:r>
            <a:r>
              <a:rPr dirty="0" sz="1100" spc="-3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spc="-1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with</a:t>
            </a:r>
            <a:r>
              <a:rPr dirty="0" sz="1100" spc="-2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spc="-1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bold</a:t>
            </a:r>
            <a:r>
              <a:rPr dirty="0" sz="1100" spc="-2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spc="-1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gunmetal</a:t>
            </a:r>
            <a:r>
              <a:rPr dirty="0" sz="1100" spc="-3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spc="-1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trim</a:t>
            </a:r>
            <a:endParaRPr sz="1100">
              <a:latin typeface="Brandon Grotesque Regular"/>
              <a:cs typeface="Brandon Grotesque Regular"/>
            </a:endParaRPr>
          </a:p>
          <a:p>
            <a:pPr marL="90170" indent="-78105">
              <a:lnSpc>
                <a:spcPts val="1310"/>
              </a:lnSpc>
              <a:buChar char="•"/>
              <a:tabLst>
                <a:tab pos="90805" algn="l"/>
              </a:tabLst>
            </a:pPr>
            <a:r>
              <a:rPr dirty="0" sz="1100" spc="-1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Generous</a:t>
            </a:r>
            <a:r>
              <a:rPr dirty="0" sz="1100" spc="-2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spc="-1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laser</a:t>
            </a:r>
            <a:r>
              <a:rPr dirty="0" sz="1100" spc="-2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spc="-1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engraved</a:t>
            </a:r>
            <a:r>
              <a:rPr dirty="0" sz="1100" spc="-2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spc="-1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bronze</a:t>
            </a:r>
            <a:r>
              <a:rPr dirty="0" sz="1100" spc="-2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spc="-1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imprint</a:t>
            </a:r>
            <a:r>
              <a:rPr dirty="0" sz="1100" spc="-2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spc="-1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makes</a:t>
            </a:r>
            <a:r>
              <a:rPr dirty="0" sz="1100" spc="-2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spc="-1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your</a:t>
            </a:r>
            <a:r>
              <a:rPr dirty="0" sz="1100" spc="-2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spc="-1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message</a:t>
            </a:r>
            <a:r>
              <a:rPr dirty="0" sz="1100" spc="-2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spc="-1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stand</a:t>
            </a:r>
            <a:r>
              <a:rPr dirty="0" sz="1100" spc="-2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spc="-1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out</a:t>
            </a:r>
            <a:endParaRPr sz="1100">
              <a:latin typeface="Brandon Grotesque Regular"/>
              <a:cs typeface="Brandon Grotesque Regular"/>
            </a:endParaRPr>
          </a:p>
        </p:txBody>
      </p: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7772400" cy="6295694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4824629" y="7058347"/>
            <a:ext cx="2574925" cy="1534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10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A </a:t>
            </a:r>
            <a:r>
              <a:rPr dirty="0" sz="1100" spc="-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mattress </a:t>
            </a:r>
            <a:r>
              <a:rPr dirty="0" sz="110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company knows how to get </a:t>
            </a:r>
            <a:r>
              <a:rPr dirty="0" sz="1100" spc="-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its’ </a:t>
            </a:r>
            <a:r>
              <a:rPr dirty="0" sz="110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customers </a:t>
            </a:r>
            <a:r>
              <a:rPr dirty="0" sz="1100" spc="-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excited </a:t>
            </a:r>
            <a:r>
              <a:rPr dirty="0" sz="110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for their new </a:t>
            </a:r>
            <a:r>
              <a:rPr dirty="0" sz="1100" spc="-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mattress </a:t>
            </a:r>
            <a:r>
              <a:rPr dirty="0" sz="110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spc="-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delivery!</a:t>
            </a:r>
            <a:r>
              <a:rPr dirty="0" sz="1100" spc="1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spc="-1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Upon</a:t>
            </a:r>
            <a:r>
              <a:rPr dirty="0" sz="1100" spc="-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delivery of a new </a:t>
            </a:r>
            <a:r>
              <a:rPr dirty="0" sz="1100" spc="-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mattress</a:t>
            </a:r>
            <a:r>
              <a:rPr dirty="0" sz="110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the </a:t>
            </a:r>
            <a:r>
              <a:rPr dirty="0" sz="1100" spc="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movers will </a:t>
            </a:r>
            <a:r>
              <a:rPr dirty="0" sz="1100" spc="-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provide </a:t>
            </a:r>
            <a:r>
              <a:rPr dirty="0" sz="110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customers with a </a:t>
            </a:r>
            <a:r>
              <a:rPr dirty="0" sz="1100" spc="-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care </a:t>
            </a:r>
            <a:r>
              <a:rPr dirty="0" sz="110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kit </a:t>
            </a:r>
            <a:r>
              <a:rPr dirty="0" sz="1100" spc="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which</a:t>
            </a:r>
            <a:r>
              <a:rPr dirty="0" sz="1100" spc="-1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includes</a:t>
            </a:r>
            <a:r>
              <a:rPr dirty="0" sz="1100" spc="-1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our</a:t>
            </a:r>
            <a:r>
              <a:rPr dirty="0" sz="1100" spc="-1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spc="-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Kashmiro</a:t>
            </a:r>
            <a:r>
              <a:rPr dirty="0" sz="1100" spc="-1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spc="-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Comfort.</a:t>
            </a:r>
            <a:r>
              <a:rPr dirty="0" sz="1100" spc="-1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spc="-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The </a:t>
            </a:r>
            <a:r>
              <a:rPr dirty="0" sz="110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soft </a:t>
            </a:r>
            <a:r>
              <a:rPr dirty="0" sz="1100" spc="-229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coating on the pen is </a:t>
            </a:r>
            <a:r>
              <a:rPr dirty="0" sz="1100" spc="-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reminiscent </a:t>
            </a:r>
            <a:r>
              <a:rPr dirty="0" sz="110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of that plush </a:t>
            </a:r>
            <a:r>
              <a:rPr dirty="0" sz="1100" spc="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spc="-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mattress feeling. Each </a:t>
            </a:r>
            <a:r>
              <a:rPr dirty="0" sz="110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time they pick up that </a:t>
            </a:r>
            <a:r>
              <a:rPr dirty="0" sz="1100" spc="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pen, they will be </a:t>
            </a:r>
            <a:r>
              <a:rPr dirty="0" sz="1100" spc="-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reminded </a:t>
            </a:r>
            <a:r>
              <a:rPr dirty="0" sz="110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that they </a:t>
            </a:r>
            <a:r>
              <a:rPr dirty="0" sz="1100" spc="-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are </a:t>
            </a:r>
            <a:r>
              <a:rPr dirty="0" sz="110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about </a:t>
            </a:r>
            <a:r>
              <a:rPr dirty="0" sz="1100" spc="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to</a:t>
            </a:r>
            <a:r>
              <a:rPr dirty="0" sz="1100" spc="-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get a good </a:t>
            </a:r>
            <a:r>
              <a:rPr dirty="0" sz="1100" spc="-1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night's</a:t>
            </a:r>
            <a:r>
              <a:rPr dirty="0" sz="1100" spc="-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rest.</a:t>
            </a:r>
            <a:endParaRPr sz="1100">
              <a:latin typeface="Brandon Grotesque Regular"/>
              <a:cs typeface="Brandon Grotesque Regular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690814" y="6930185"/>
            <a:ext cx="2773680" cy="250825"/>
          </a:xfrm>
          <a:custGeom>
            <a:avLst/>
            <a:gdLst/>
            <a:ahLst/>
            <a:cxnLst/>
            <a:rect l="l" t="t" r="r" b="b"/>
            <a:pathLst>
              <a:path w="2773679" h="250825">
                <a:moveTo>
                  <a:pt x="2773159" y="250748"/>
                </a:moveTo>
                <a:lnTo>
                  <a:pt x="2773159" y="0"/>
                </a:lnTo>
                <a:lnTo>
                  <a:pt x="0" y="0"/>
                </a:lnTo>
                <a:lnTo>
                  <a:pt x="0" y="250748"/>
                </a:lnTo>
              </a:path>
            </a:pathLst>
          </a:custGeom>
          <a:ln w="88900">
            <a:solidFill>
              <a:srgbClr val="9E666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4690810" y="8532519"/>
            <a:ext cx="2776220" cy="250825"/>
          </a:xfrm>
          <a:custGeom>
            <a:avLst/>
            <a:gdLst/>
            <a:ahLst/>
            <a:cxnLst/>
            <a:rect l="l" t="t" r="r" b="b"/>
            <a:pathLst>
              <a:path w="2776220" h="250825">
                <a:moveTo>
                  <a:pt x="0" y="0"/>
                </a:moveTo>
                <a:lnTo>
                  <a:pt x="0" y="250748"/>
                </a:lnTo>
                <a:lnTo>
                  <a:pt x="2775610" y="250748"/>
                </a:lnTo>
                <a:lnTo>
                  <a:pt x="2775610" y="0"/>
                </a:lnTo>
              </a:path>
            </a:pathLst>
          </a:custGeom>
          <a:ln w="88900">
            <a:solidFill>
              <a:srgbClr val="9E6666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FB0F71639D48448B8E76610D94F0EE" ma:contentTypeVersion="15" ma:contentTypeDescription="Create a new document." ma:contentTypeScope="" ma:versionID="15322f85834ce63de4d1b73220b39d19">
  <xsd:schema xmlns:xsd="http://www.w3.org/2001/XMLSchema" xmlns:xs="http://www.w3.org/2001/XMLSchema" xmlns:p="http://schemas.microsoft.com/office/2006/metadata/properties" xmlns:ns2="02c13e6c-6b6a-49d7-ae9e-42a8c0e801e0" xmlns:ns3="03e63c36-0cd3-4d16-a183-5ab8348bc636" targetNamespace="http://schemas.microsoft.com/office/2006/metadata/properties" ma:root="true" ma:fieldsID="f1ea60126dbfcc69e279447f883b1ac2" ns2:_="" ns3:_="">
    <xsd:import namespace="02c13e6c-6b6a-49d7-ae9e-42a8c0e801e0"/>
    <xsd:import namespace="03e63c36-0cd3-4d16-a183-5ab8348bc63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c13e6c-6b6a-49d7-ae9e-42a8c0e801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Date" ma:index="21" nillable="true" ma:displayName="Date" ma:format="DateOnly" ma:internalName="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e63c36-0cd3-4d16-a183-5ab8348bc63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 xmlns="02c13e6c-6b6a-49d7-ae9e-42a8c0e801e0" xsi:nil="true"/>
  </documentManagement>
</p:properties>
</file>

<file path=customXml/itemProps1.xml><?xml version="1.0" encoding="utf-8"?>
<ds:datastoreItem xmlns:ds="http://schemas.openxmlformats.org/officeDocument/2006/customXml" ds:itemID="{6445FC0D-7857-44A7-82D8-3DA27E1C76A9}"/>
</file>

<file path=customXml/itemProps2.xml><?xml version="1.0" encoding="utf-8"?>
<ds:datastoreItem xmlns:ds="http://schemas.openxmlformats.org/officeDocument/2006/customXml" ds:itemID="{B4A85E20-2236-4AAA-9DB7-A24C6F87DE63}"/>
</file>

<file path=customXml/itemProps3.xml><?xml version="1.0" encoding="utf-8"?>
<ds:datastoreItem xmlns:ds="http://schemas.openxmlformats.org/officeDocument/2006/customXml" ds:itemID="{583461A2-0B94-4420-B12E-83993722FB17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Hub_657_Holiday_CFPF</dc:title>
  <dcterms:created xsi:type="dcterms:W3CDTF">2021-11-23T17:53:03Z</dcterms:created>
  <dcterms:modified xsi:type="dcterms:W3CDTF">2021-11-23T17:53:03Z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2021-11-23T00:00:00Z</vt:filetime>
  </property>
  <property fmtid="{D5CDD505-2E9C-101B-9397-08002B2CF9AE}" pid="3" name="Creator">
    <vt:lpwstr>Adobe Illustrator 26.0 (Windows)</vt:lpwstr>
  </property>
  <property fmtid="{D5CDD505-2E9C-101B-9397-08002B2CF9AE}" pid="4" name="LastSaved">
    <vt:filetime>2021-11-23T00:00:00Z</vt:filetime>
  </property>
  <property fmtid="{D5CDD505-2E9C-101B-9397-08002B2CF9AE}" pid="5" name="ContentTypeId">
    <vt:lpwstr>0x010100EFFB0F71639D48448B8E76610D94F0EE</vt:lpwstr>
  </property>
</Properties>
</file>