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rie Trieu" userId="fa3a7280-1cfa-4cdd-a80f-0b21c29e3544" providerId="ADAL" clId="{E2B351DC-17BB-4E86-A94A-E076A0E0ABFD}"/>
    <pc:docChg chg="modSld">
      <pc:chgData name="Carrie Trieu" userId="fa3a7280-1cfa-4cdd-a80f-0b21c29e3544" providerId="ADAL" clId="{E2B351DC-17BB-4E86-A94A-E076A0E0ABFD}" dt="2021-07-08T15:06:10.429" v="3" actId="113"/>
      <pc:docMkLst>
        <pc:docMk/>
      </pc:docMkLst>
      <pc:sldChg chg="modSp mod">
        <pc:chgData name="Carrie Trieu" userId="fa3a7280-1cfa-4cdd-a80f-0b21c29e3544" providerId="ADAL" clId="{E2B351DC-17BB-4E86-A94A-E076A0E0ABFD}" dt="2021-07-08T15:06:10.429" v="3" actId="113"/>
        <pc:sldMkLst>
          <pc:docMk/>
          <pc:sldMk cId="0" sldId="256"/>
        </pc:sldMkLst>
        <pc:spChg chg="mod">
          <ac:chgData name="Carrie Trieu" userId="fa3a7280-1cfa-4cdd-a80f-0b21c29e3544" providerId="ADAL" clId="{E2B351DC-17BB-4E86-A94A-E076A0E0ABFD}" dt="2021-07-08T15:06:10.429" v="3" actId="113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8448" y="7744113"/>
            <a:ext cx="160629" cy="16062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1412" y="7744113"/>
            <a:ext cx="160642" cy="16062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4389" y="7744113"/>
            <a:ext cx="160629" cy="16062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63984" y="9209285"/>
            <a:ext cx="6977380" cy="0"/>
          </a:xfrm>
          <a:custGeom>
            <a:avLst/>
            <a:gdLst/>
            <a:ahLst/>
            <a:cxnLst/>
            <a:rect l="l" t="t" r="r" b="b"/>
            <a:pathLst>
              <a:path w="6977380">
                <a:moveTo>
                  <a:pt x="0" y="0"/>
                </a:moveTo>
                <a:lnTo>
                  <a:pt x="6977380" y="0"/>
                </a:lnTo>
              </a:path>
            </a:pathLst>
          </a:custGeom>
          <a:ln w="6350">
            <a:solidFill>
              <a:srgbClr val="A6A8A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07/08/2021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3141" y="6170364"/>
            <a:ext cx="5132705" cy="970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100" b="1" spc="-85" dirty="0">
                <a:solidFill>
                  <a:srgbClr val="424143"/>
                </a:solidFill>
                <a:latin typeface="Brandon Grotesque Black"/>
                <a:cs typeface="Brandon Grotesque Black"/>
              </a:rPr>
              <a:t>EXECUTIVE </a:t>
            </a:r>
            <a:r>
              <a:rPr sz="3100" b="1" spc="-95" dirty="0">
                <a:solidFill>
                  <a:srgbClr val="424143"/>
                </a:solidFill>
                <a:latin typeface="Brandon Grotesque Black"/>
                <a:cs typeface="Brandon Grotesque Black"/>
              </a:rPr>
              <a:t>P</a:t>
            </a:r>
            <a:r>
              <a:rPr sz="3100" b="1" spc="-85" dirty="0">
                <a:solidFill>
                  <a:srgbClr val="424143"/>
                </a:solidFill>
                <a:latin typeface="Brandon Grotesque Black"/>
                <a:cs typeface="Brandon Grotesque Black"/>
              </a:rPr>
              <a:t>EN</a:t>
            </a:r>
            <a:endParaRPr sz="3100">
              <a:latin typeface="Brandon Grotesque Black"/>
              <a:cs typeface="Brandon Grotesque Black"/>
            </a:endParaRPr>
          </a:p>
          <a:p>
            <a:pPr marL="12700">
              <a:lnSpc>
                <a:spcPct val="100000"/>
              </a:lnSpc>
            </a:pPr>
            <a:r>
              <a:rPr sz="3100" b="1" spc="-95" dirty="0">
                <a:solidFill>
                  <a:srgbClr val="424143"/>
                </a:solidFill>
                <a:latin typeface="Brandon Grotesque Black"/>
                <a:cs typeface="Brandon Grotesque Black"/>
              </a:rPr>
              <a:t>W</a:t>
            </a:r>
            <a:r>
              <a:rPr sz="3100" b="1" spc="-85" dirty="0">
                <a:solidFill>
                  <a:srgbClr val="424143"/>
                </a:solidFill>
                <a:latin typeface="Brandon Grotesque Black"/>
                <a:cs typeface="Brandon Grotesque Black"/>
              </a:rPr>
              <a:t>ITH THE CASHMERE FEEL!</a:t>
            </a:r>
            <a:endParaRPr sz="3100">
              <a:latin typeface="Brandon Grotesque Black"/>
              <a:cs typeface="Brandon Grotesque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2916" y="7240252"/>
            <a:ext cx="3794760" cy="16761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-6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K</a:t>
            </a:r>
            <a:r>
              <a:rPr sz="1650" spc="-4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ashmi</a:t>
            </a:r>
            <a:r>
              <a:rPr sz="1650" spc="-40" dirty="0">
                <a:solidFill>
                  <a:srgbClr val="57585B"/>
                </a:solidFill>
                <a:latin typeface="Brandon Grotesque Bold"/>
                <a:cs typeface="Brandon Grotesque Bold"/>
              </a:rPr>
              <a:t>ro</a:t>
            </a:r>
            <a:r>
              <a:rPr sz="1650" spc="-4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 </a:t>
            </a:r>
            <a:r>
              <a:rPr sz="1650" spc="-6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C</a:t>
            </a:r>
            <a:r>
              <a:rPr sz="1650" spc="-30" dirty="0">
                <a:solidFill>
                  <a:srgbClr val="57585B"/>
                </a:solidFill>
                <a:latin typeface="Brandon Grotesque Bold"/>
                <a:cs typeface="Brandon Grotesque Bold"/>
              </a:rPr>
              <a:t>o</a:t>
            </a:r>
            <a:r>
              <a:rPr sz="1650" spc="-5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m</a:t>
            </a:r>
            <a:r>
              <a:rPr sz="1650" spc="-4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fort</a:t>
            </a:r>
            <a:endParaRPr sz="1650" dirty="0">
              <a:latin typeface="Brandon Grotesque Bold"/>
              <a:cs typeface="Brandon Grotesque Bold"/>
            </a:endParaRPr>
          </a:p>
          <a:p>
            <a:pPr marL="16510">
              <a:lnSpc>
                <a:spcPct val="100000"/>
              </a:lnSpc>
              <a:spcBef>
                <a:spcPts val="45"/>
              </a:spcBef>
            </a:pP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Item:</a:t>
            </a:r>
            <a:r>
              <a:rPr sz="1050" b="0" spc="-3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657</a:t>
            </a:r>
            <a:endParaRPr sz="1050" dirty="0">
              <a:latin typeface="Brandon Grotesque Regular"/>
              <a:cs typeface="Brandon Grotesque Regular"/>
            </a:endParaRPr>
          </a:p>
          <a:p>
            <a:pPr>
              <a:lnSpc>
                <a:spcPct val="100000"/>
              </a:lnSpc>
            </a:pPr>
            <a:endParaRPr sz="1500" dirty="0">
              <a:latin typeface="Brandon Grotesque Regular"/>
              <a:cs typeface="Brandon Grotesque Regular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50" dirty="0">
              <a:latin typeface="Brandon Grotesque Regular"/>
              <a:cs typeface="Brandon Grotesque Regular"/>
            </a:endParaRPr>
          </a:p>
          <a:p>
            <a:pPr marL="40005">
              <a:lnSpc>
                <a:spcPct val="100000"/>
              </a:lnSpc>
            </a:pPr>
            <a:r>
              <a:rPr sz="1650" spc="-80" dirty="0">
                <a:solidFill>
                  <a:srgbClr val="57585B"/>
                </a:solidFill>
                <a:latin typeface="Brandon Grotesque Bold"/>
                <a:cs typeface="Brandon Grotesque Bold"/>
              </a:rPr>
              <a:t>N</a:t>
            </a:r>
            <a:r>
              <a:rPr sz="1650" spc="-40" dirty="0">
                <a:solidFill>
                  <a:srgbClr val="57585B"/>
                </a:solidFill>
                <a:latin typeface="Brandon Grotesque Bold"/>
                <a:cs typeface="Brandon Grotesque Bold"/>
              </a:rPr>
              <a:t>ow</a:t>
            </a:r>
            <a:r>
              <a:rPr sz="1650" spc="-4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 available in blue </a:t>
            </a:r>
            <a:r>
              <a:rPr sz="1650" spc="-40" dirty="0">
                <a:solidFill>
                  <a:srgbClr val="57585B"/>
                </a:solidFill>
                <a:latin typeface="Brandon Grotesque Bold"/>
                <a:cs typeface="Brandon Grotesque Bold"/>
              </a:rPr>
              <a:t>in</a:t>
            </a:r>
            <a:r>
              <a:rPr sz="1650" spc="-6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k</a:t>
            </a:r>
            <a:r>
              <a:rPr sz="1650" spc="-45" dirty="0">
                <a:solidFill>
                  <a:srgbClr val="57585B"/>
                </a:solidFill>
                <a:latin typeface="Brandon Grotesque Bold"/>
                <a:cs typeface="Brandon Grotesque Bold"/>
              </a:rPr>
              <a:t>!</a:t>
            </a:r>
            <a:endParaRPr sz="1650" dirty="0">
              <a:latin typeface="Brandon Grotesque Bold"/>
              <a:cs typeface="Brandon Grotesque Bold"/>
            </a:endParaRPr>
          </a:p>
          <a:p>
            <a:pPr marL="117475" indent="-78105">
              <a:lnSpc>
                <a:spcPct val="100000"/>
              </a:lnSpc>
              <a:spcBef>
                <a:spcPts val="520"/>
              </a:spcBef>
              <a:buChar char="•"/>
              <a:tabLst>
                <a:tab pos="118110" algn="l"/>
              </a:tabLst>
            </a:pP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Oval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shape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with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soft-touch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finish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fitting comfortably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in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the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hand</a:t>
            </a:r>
            <a:endParaRPr sz="1050" dirty="0">
              <a:latin typeface="Brandon Grotesque Regular"/>
              <a:cs typeface="Brandon Grotesque Regular"/>
            </a:endParaRPr>
          </a:p>
          <a:p>
            <a:pPr marL="117475" indent="-78105">
              <a:lnSpc>
                <a:spcPct val="100000"/>
              </a:lnSpc>
              <a:spcBef>
                <a:spcPts val="170"/>
              </a:spcBef>
              <a:buChar char="•"/>
              <a:tabLst>
                <a:tab pos="118110" algn="l"/>
              </a:tabLst>
            </a:pP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Matte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corportate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colors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with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bold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gunmetal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trim</a:t>
            </a:r>
            <a:endParaRPr sz="1050" dirty="0">
              <a:latin typeface="Brandon Grotesque Regular"/>
              <a:cs typeface="Brandon Grotesque Regular"/>
            </a:endParaRPr>
          </a:p>
          <a:p>
            <a:pPr marL="117475" indent="-78105">
              <a:lnSpc>
                <a:spcPct val="100000"/>
              </a:lnSpc>
              <a:spcBef>
                <a:spcPts val="165"/>
              </a:spcBef>
              <a:buChar char="•"/>
              <a:tabLst>
                <a:tab pos="118110" algn="l"/>
              </a:tabLst>
            </a:pP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Generous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laser engraved bronze imprint </a:t>
            </a:r>
            <a:r>
              <a:rPr sz="1050" b="0" spc="-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makes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your</a:t>
            </a:r>
            <a:r>
              <a:rPr sz="1050" b="0" spc="5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 </a:t>
            </a:r>
            <a:r>
              <a:rPr sz="1050" b="0" dirty="0">
                <a:solidFill>
                  <a:srgbClr val="57585B"/>
                </a:solidFill>
                <a:latin typeface="Brandon Grotesque Regular"/>
                <a:cs typeface="Brandon Grotesque Regular"/>
              </a:rPr>
              <a:t>message stand out</a:t>
            </a:r>
            <a:endParaRPr sz="1050" dirty="0">
              <a:latin typeface="Brandon Grotesque Regular"/>
              <a:cs typeface="Brandon Grotesque Regular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7772400" cy="8811260"/>
            <a:chOff x="0" y="0"/>
            <a:chExt cx="7772400" cy="88112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589415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466" y="4952466"/>
              <a:ext cx="2438933" cy="385819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B0F71639D48448B8E76610D94F0EE" ma:contentTypeVersion="13" ma:contentTypeDescription="Create a new document." ma:contentTypeScope="" ma:versionID="e2ec25469f5c274a786d2698c1a55acc">
  <xsd:schema xmlns:xsd="http://www.w3.org/2001/XMLSchema" xmlns:xs="http://www.w3.org/2001/XMLSchema" xmlns:p="http://schemas.microsoft.com/office/2006/metadata/properties" xmlns:ns2="02c13e6c-6b6a-49d7-ae9e-42a8c0e801e0" xmlns:ns3="03e63c36-0cd3-4d16-a183-5ab8348bc636" targetNamespace="http://schemas.microsoft.com/office/2006/metadata/properties" ma:root="true" ma:fieldsID="37a664aa97074d17712625f5ae2d47c1" ns2:_="" ns3:_="">
    <xsd:import namespace="02c13e6c-6b6a-49d7-ae9e-42a8c0e801e0"/>
    <xsd:import namespace="03e63c36-0cd3-4d16-a183-5ab8348bc6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13e6c-6b6a-49d7-ae9e-42a8c0e801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e63c36-0cd3-4d16-a183-5ab8348bc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A3EEDB-DF39-4017-A3F1-6B35F60FCAD3}"/>
</file>

<file path=customXml/itemProps2.xml><?xml version="1.0" encoding="utf-8"?>
<ds:datastoreItem xmlns:ds="http://schemas.openxmlformats.org/officeDocument/2006/customXml" ds:itemID="{B5C62D8D-676B-41CD-A4BE-6518F7087DFB}"/>
</file>

<file path=customXml/itemProps3.xml><?xml version="1.0" encoding="utf-8"?>
<ds:datastoreItem xmlns:ds="http://schemas.openxmlformats.org/officeDocument/2006/customXml" ds:itemID="{7EB9089D-6D87-4C23-8D4A-2D8C0B829B4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Brandon Grotesque Black</vt:lpstr>
      <vt:lpstr>Brandon Grotesque Bold</vt:lpstr>
      <vt:lpstr>Brandon Grotesque Regular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Hub_657-Kashmiro_CFPF</dc:title>
  <cp:lastModifiedBy>Carrie Trieu</cp:lastModifiedBy>
  <cp:revision>1</cp:revision>
  <dcterms:created xsi:type="dcterms:W3CDTF">2021-07-08T15:05:54Z</dcterms:created>
  <dcterms:modified xsi:type="dcterms:W3CDTF">2021-07-08T15:06:13Z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2021-07-08T00:00:00Z</vt:filetime>
  </property>
  <property fmtid="{D5CDD505-2E9C-101B-9397-08002B2CF9AE}" pid="3" name="Creator">
    <vt:lpwstr>Adobe Illustrator 24.3 (Windows)</vt:lpwstr>
  </property>
  <property fmtid="{D5CDD505-2E9C-101B-9397-08002B2CF9AE}" pid="4" name="LastSaved">
    <vt:filetime>2021-07-08T00:00:00Z</vt:filetime>
  </property>
  <property fmtid="{D5CDD505-2E9C-101B-9397-08002B2CF9AE}" pid="5" name="ContentTypeId">
    <vt:lpwstr>0x010100EFFB0F71639D48448B8E76610D94F0EE</vt:lpwstr>
  </property>
</Properties>
</file>