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6501" y="9370676"/>
            <a:ext cx="3495040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Good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through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12/31/2021.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1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Color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silkscreen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setup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$15.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Standard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full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color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imprint</a:t>
            </a:r>
            <a:r>
              <a:rPr dirty="0" sz="800" spc="10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setup</a:t>
            </a:r>
            <a:endParaRPr sz="800">
              <a:latin typeface="Brandon Grotesque"/>
              <a:cs typeface="Brandon Grotesque"/>
            </a:endParaRPr>
          </a:p>
          <a:p>
            <a:pPr marL="12700" marR="21590">
              <a:lnSpc>
                <a:spcPct val="100000"/>
              </a:lnSpc>
            </a:pP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$45.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FREE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10">
                <a:solidFill>
                  <a:srgbClr val="434244"/>
                </a:solidFill>
                <a:latin typeface="Brandon Grotesque"/>
                <a:cs typeface="Brandon Grotesque"/>
              </a:rPr>
              <a:t>24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hour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rush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service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available,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restrictions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apply.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Standard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production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is</a:t>
            </a:r>
            <a:r>
              <a:rPr dirty="0" sz="800" spc="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five </a:t>
            </a:r>
            <a:r>
              <a:rPr dirty="0" sz="800" spc="-16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business days. FOB MA. All pricing in USD and subject to change. 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Complete product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 information</a:t>
            </a:r>
            <a:r>
              <a:rPr dirty="0" sz="800" spc="-5">
                <a:solidFill>
                  <a:srgbClr val="434244"/>
                </a:solidFill>
                <a:latin typeface="Brandon Grotesque"/>
                <a:cs typeface="Brandon Grotesque"/>
              </a:rPr>
              <a:t> </a:t>
            </a:r>
            <a:r>
              <a:rPr dirty="0" sz="800">
                <a:solidFill>
                  <a:srgbClr val="434244"/>
                </a:solidFill>
                <a:latin typeface="Brandon Grotesque"/>
                <a:cs typeface="Brandon Grotesque"/>
              </a:rPr>
              <a:t>available.</a:t>
            </a:r>
            <a:endParaRPr sz="800">
              <a:latin typeface="Brandon Grotesque"/>
              <a:cs typeface="Brandon Grotesqu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4606" y="9264191"/>
            <a:ext cx="6978015" cy="0"/>
          </a:xfrm>
          <a:custGeom>
            <a:avLst/>
            <a:gdLst/>
            <a:ahLst/>
            <a:cxnLst/>
            <a:rect l="l" t="t" r="r" b="b"/>
            <a:pathLst>
              <a:path w="6978015" h="0">
                <a:moveTo>
                  <a:pt x="0" y="0"/>
                </a:moveTo>
                <a:lnTo>
                  <a:pt x="6977405" y="0"/>
                </a:lnTo>
              </a:path>
            </a:pathLst>
          </a:custGeom>
          <a:ln w="6350">
            <a:solidFill>
              <a:srgbClr val="A7AAA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05" y="1892"/>
            <a:ext cx="7765923" cy="581938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591510" y="4286026"/>
            <a:ext cx="12001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59595C"/>
                </a:solidFill>
                <a:latin typeface="Brandon Grotesque"/>
                <a:cs typeface="Brandon Grotesque"/>
              </a:rPr>
              <a:t>B</a:t>
            </a:r>
            <a:endParaRPr sz="1200">
              <a:latin typeface="Brandon Grotesque"/>
              <a:cs typeface="Brandon Grotesqu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031141" y="2894919"/>
            <a:ext cx="127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FFFFFF"/>
                </a:solidFill>
                <a:latin typeface="Brandon Grotesque"/>
                <a:cs typeface="Brandon Grotesque"/>
              </a:rPr>
              <a:t>A</a:t>
            </a:r>
            <a:endParaRPr sz="1200">
              <a:latin typeface="Brandon Grotesque"/>
              <a:cs typeface="Brandon Grotesqu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57172" y="2651688"/>
            <a:ext cx="1301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FFFFFF"/>
                </a:solidFill>
                <a:latin typeface="Brandon Grotesque"/>
                <a:cs typeface="Brandon Grotesque"/>
              </a:rPr>
              <a:t>C</a:t>
            </a:r>
            <a:endParaRPr sz="1200">
              <a:latin typeface="Brandon Grotesque"/>
              <a:cs typeface="Brandon Grotesqu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769" y="5978041"/>
            <a:ext cx="3975100" cy="748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b="1">
                <a:solidFill>
                  <a:srgbClr val="424143"/>
                </a:solidFill>
                <a:latin typeface="BrandonGrotesque-Black"/>
                <a:cs typeface="BrandonGrotesque-Black"/>
              </a:rPr>
              <a:t>LET</a:t>
            </a:r>
            <a:r>
              <a:rPr dirty="0" sz="3200" spc="-25" b="1">
                <a:solidFill>
                  <a:srgbClr val="424143"/>
                </a:solidFill>
                <a:latin typeface="BrandonGrotesque-Black"/>
                <a:cs typeface="BrandonGrotesque-Black"/>
              </a:rPr>
              <a:t> </a:t>
            </a:r>
            <a:r>
              <a:rPr dirty="0" sz="3200" b="1">
                <a:solidFill>
                  <a:srgbClr val="424143"/>
                </a:solidFill>
                <a:latin typeface="BrandonGrotesque-Black"/>
                <a:cs typeface="BrandonGrotesque-Black"/>
              </a:rPr>
              <a:t>THE</a:t>
            </a:r>
            <a:r>
              <a:rPr dirty="0" sz="3200" spc="-25" b="1">
                <a:solidFill>
                  <a:srgbClr val="424143"/>
                </a:solidFill>
                <a:latin typeface="BrandonGrotesque-Black"/>
                <a:cs typeface="BrandonGrotesque-Black"/>
              </a:rPr>
              <a:t> SPARKS </a:t>
            </a:r>
            <a:r>
              <a:rPr dirty="0" sz="3200" spc="-40" b="1">
                <a:solidFill>
                  <a:srgbClr val="424143"/>
                </a:solidFill>
                <a:latin typeface="BrandonGrotesque-Black"/>
                <a:cs typeface="BrandonGrotesque-Black"/>
              </a:rPr>
              <a:t>FLY!</a:t>
            </a:r>
            <a:endParaRPr sz="3200">
              <a:latin typeface="BrandonGrotesque-Black"/>
              <a:cs typeface="BrandonGrotesque-Black"/>
            </a:endParaRPr>
          </a:p>
          <a:p>
            <a:pPr marL="40005">
              <a:lnSpc>
                <a:spcPct val="100000"/>
              </a:lnSpc>
              <a:spcBef>
                <a:spcPts val="45"/>
              </a:spcBef>
            </a:pPr>
            <a:r>
              <a:rPr dirty="0" sz="1500" spc="-5">
                <a:solidFill>
                  <a:srgbClr val="414042"/>
                </a:solidFill>
                <a:latin typeface="Brandon Grotesque"/>
                <a:cs typeface="Brandon Grotesque"/>
              </a:rPr>
              <a:t>Products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>
                <a:solidFill>
                  <a:srgbClr val="414042"/>
                </a:solidFill>
                <a:latin typeface="Brandon Grotesque"/>
                <a:cs typeface="Brandon Grotesque"/>
              </a:rPr>
              <a:t>to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>
                <a:solidFill>
                  <a:srgbClr val="414042"/>
                </a:solidFill>
                <a:latin typeface="Brandon Grotesque"/>
                <a:cs typeface="Brandon Grotesque"/>
              </a:rPr>
              <a:t>celebrate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 spc="-5">
                <a:solidFill>
                  <a:srgbClr val="414042"/>
                </a:solidFill>
                <a:latin typeface="Brandon Grotesque"/>
                <a:cs typeface="Brandon Grotesque"/>
              </a:rPr>
              <a:t>red,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>
                <a:solidFill>
                  <a:srgbClr val="414042"/>
                </a:solidFill>
                <a:latin typeface="Brandon Grotesque"/>
                <a:cs typeface="Brandon Grotesque"/>
              </a:rPr>
              <a:t>white,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>
                <a:solidFill>
                  <a:srgbClr val="414042"/>
                </a:solidFill>
                <a:latin typeface="Brandon Grotesque"/>
                <a:cs typeface="Brandon Grotesque"/>
              </a:rPr>
              <a:t>and</a:t>
            </a:r>
            <a:r>
              <a:rPr dirty="0" sz="1500" spc="-10">
                <a:solidFill>
                  <a:srgbClr val="414042"/>
                </a:solidFill>
                <a:latin typeface="Brandon Grotesque"/>
                <a:cs typeface="Brandon Grotesque"/>
              </a:rPr>
              <a:t> </a:t>
            </a:r>
            <a:r>
              <a:rPr dirty="0" sz="1500" spc="-5">
                <a:solidFill>
                  <a:srgbClr val="414042"/>
                </a:solidFill>
                <a:latin typeface="Brandon Grotesque"/>
                <a:cs typeface="Brandon Grotesque"/>
              </a:rPr>
              <a:t>blue!</a:t>
            </a:r>
            <a:endParaRPr sz="1500">
              <a:latin typeface="Brandon Grotesque"/>
              <a:cs typeface="Brandon Grotesqu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3544" y="6909307"/>
            <a:ext cx="1602105" cy="444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A.</a:t>
            </a:r>
            <a:r>
              <a:rPr dirty="0" sz="1650" spc="-35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Aeropure</a:t>
            </a:r>
            <a:r>
              <a:rPr dirty="0" sz="1650" spc="-35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Stylus</a:t>
            </a:r>
            <a:endParaRPr sz="1650">
              <a:latin typeface="Brandon Grotesque"/>
              <a:cs typeface="Brandon Grotesque"/>
            </a:endParaRPr>
          </a:p>
          <a:p>
            <a:pPr marL="283845">
              <a:lnSpc>
                <a:spcPct val="100000"/>
              </a:lnSpc>
              <a:spcBef>
                <a:spcPts val="45"/>
              </a:spcBef>
            </a:pPr>
            <a:r>
              <a:rPr dirty="0" sz="1050" spc="-5">
                <a:solidFill>
                  <a:srgbClr val="58595B"/>
                </a:solidFill>
                <a:latin typeface="Brandon Grotesque"/>
                <a:cs typeface="Brandon Grotesque"/>
              </a:rPr>
              <a:t>Item:</a:t>
            </a:r>
            <a:r>
              <a:rPr dirty="0" sz="1050" spc="-35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050" spc="-5">
                <a:solidFill>
                  <a:srgbClr val="58595B"/>
                </a:solidFill>
                <a:latin typeface="Brandon Grotesque"/>
                <a:cs typeface="Brandon Grotesque"/>
              </a:rPr>
              <a:t>101</a:t>
            </a:r>
            <a:endParaRPr sz="1050">
              <a:latin typeface="Brandon Grotesque"/>
              <a:cs typeface="Brandon Grotesque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98883" y="7455867"/>
            <a:ext cx="224790" cy="156845"/>
            <a:chOff x="798883" y="7455867"/>
            <a:chExt cx="224790" cy="156845"/>
          </a:xfrm>
        </p:grpSpPr>
        <p:sp>
          <p:nvSpPr>
            <p:cNvPr id="11" name="object 11"/>
            <p:cNvSpPr/>
            <p:nvPr/>
          </p:nvSpPr>
          <p:spPr>
            <a:xfrm>
              <a:off x="798883" y="7455867"/>
              <a:ext cx="40640" cy="156845"/>
            </a:xfrm>
            <a:custGeom>
              <a:avLst/>
              <a:gdLst/>
              <a:ahLst/>
              <a:cxnLst/>
              <a:rect l="l" t="t" r="r" b="b"/>
              <a:pathLst>
                <a:path w="40640" h="156845">
                  <a:moveTo>
                    <a:pt x="32258" y="0"/>
                  </a:moveTo>
                  <a:lnTo>
                    <a:pt x="22567" y="0"/>
                  </a:lnTo>
                  <a:lnTo>
                    <a:pt x="7861" y="0"/>
                  </a:lnTo>
                  <a:lnTo>
                    <a:pt x="0" y="7861"/>
                  </a:lnTo>
                  <a:lnTo>
                    <a:pt x="0" y="148475"/>
                  </a:lnTo>
                  <a:lnTo>
                    <a:pt x="7861" y="156349"/>
                  </a:lnTo>
                  <a:lnTo>
                    <a:pt x="32258" y="156349"/>
                  </a:lnTo>
                  <a:lnTo>
                    <a:pt x="40119" y="148475"/>
                  </a:lnTo>
                  <a:lnTo>
                    <a:pt x="40119" y="7861"/>
                  </a:lnTo>
                  <a:lnTo>
                    <a:pt x="32258" y="0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5850" y="7455867"/>
              <a:ext cx="157657" cy="156349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483456" y="7887913"/>
            <a:ext cx="2237740" cy="444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B.</a:t>
            </a:r>
            <a:r>
              <a:rPr dirty="0" sz="1650" spc="-55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Javalina</a:t>
            </a:r>
            <a:r>
              <a:rPr dirty="0" baseline="32163" sz="1425" b="1">
                <a:solidFill>
                  <a:srgbClr val="58595B"/>
                </a:solidFill>
                <a:latin typeface="Brandon Grotesque"/>
                <a:cs typeface="Brandon Grotesque"/>
              </a:rPr>
              <a:t>®</a:t>
            </a:r>
            <a:r>
              <a:rPr dirty="0" baseline="32163" sz="1425" spc="209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Classic</a:t>
            </a:r>
            <a:r>
              <a:rPr dirty="0" sz="1650" spc="-20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Stylus</a:t>
            </a:r>
            <a:endParaRPr sz="1650">
              <a:latin typeface="Brandon Grotesque"/>
              <a:cs typeface="Brandon Grotesque"/>
            </a:endParaRPr>
          </a:p>
          <a:p>
            <a:pPr marL="287655">
              <a:lnSpc>
                <a:spcPct val="100000"/>
              </a:lnSpc>
              <a:spcBef>
                <a:spcPts val="45"/>
              </a:spcBef>
            </a:pPr>
            <a:r>
              <a:rPr dirty="0" sz="1050" spc="-5">
                <a:solidFill>
                  <a:srgbClr val="58595B"/>
                </a:solidFill>
                <a:latin typeface="Brandon Grotesque"/>
                <a:cs typeface="Brandon Grotesque"/>
              </a:rPr>
              <a:t>Item:</a:t>
            </a:r>
            <a:r>
              <a:rPr dirty="0" sz="1050" spc="-35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050">
                <a:solidFill>
                  <a:srgbClr val="58595B"/>
                </a:solidFill>
                <a:latin typeface="Brandon Grotesque"/>
                <a:cs typeface="Brandon Grotesque"/>
              </a:rPr>
              <a:t>332</a:t>
            </a:r>
            <a:endParaRPr sz="1050">
              <a:latin typeface="Brandon Grotesque"/>
              <a:cs typeface="Brandon Grotesqu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08343" y="6909307"/>
            <a:ext cx="1317625" cy="4445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50" b="1">
                <a:solidFill>
                  <a:srgbClr val="58595B"/>
                </a:solidFill>
                <a:latin typeface="Brandon Grotesque"/>
                <a:cs typeface="Brandon Grotesque"/>
              </a:rPr>
              <a:t>C.</a:t>
            </a:r>
            <a:r>
              <a:rPr dirty="0" sz="1650" spc="-25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spc="-30" b="1">
                <a:solidFill>
                  <a:srgbClr val="58595B"/>
                </a:solidFill>
                <a:latin typeface="Brandon Grotesque"/>
                <a:cs typeface="Brandon Grotesque"/>
              </a:rPr>
              <a:t>Tux</a:t>
            </a:r>
            <a:r>
              <a:rPr dirty="0" sz="1650" spc="-20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spc="-5" b="1">
                <a:solidFill>
                  <a:srgbClr val="58595B"/>
                </a:solidFill>
                <a:latin typeface="Brandon Grotesque"/>
                <a:cs typeface="Brandon Grotesque"/>
              </a:rPr>
              <a:t>Gift</a:t>
            </a:r>
            <a:r>
              <a:rPr dirty="0" sz="1650" spc="-25" b="1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650" spc="-5" b="1">
                <a:solidFill>
                  <a:srgbClr val="58595B"/>
                </a:solidFill>
                <a:latin typeface="Brandon Grotesque"/>
                <a:cs typeface="Brandon Grotesque"/>
              </a:rPr>
              <a:t>Box</a:t>
            </a:r>
            <a:endParaRPr sz="1650">
              <a:latin typeface="Brandon Grotesque"/>
              <a:cs typeface="Brandon Grotesque"/>
            </a:endParaRPr>
          </a:p>
          <a:p>
            <a:pPr marL="283845">
              <a:lnSpc>
                <a:spcPct val="100000"/>
              </a:lnSpc>
              <a:spcBef>
                <a:spcPts val="45"/>
              </a:spcBef>
            </a:pPr>
            <a:r>
              <a:rPr dirty="0" sz="1050" spc="-5">
                <a:solidFill>
                  <a:srgbClr val="58595B"/>
                </a:solidFill>
                <a:latin typeface="Brandon Grotesque"/>
                <a:cs typeface="Brandon Grotesque"/>
              </a:rPr>
              <a:t>Item:</a:t>
            </a:r>
            <a:r>
              <a:rPr dirty="0" sz="1050" spc="-30">
                <a:solidFill>
                  <a:srgbClr val="58595B"/>
                </a:solidFill>
                <a:latin typeface="Brandon Grotesque"/>
                <a:cs typeface="Brandon Grotesque"/>
              </a:rPr>
              <a:t> </a:t>
            </a:r>
            <a:r>
              <a:rPr dirty="0" sz="1050" spc="-5">
                <a:solidFill>
                  <a:srgbClr val="58595B"/>
                </a:solidFill>
                <a:latin typeface="Brandon Grotesque"/>
                <a:cs typeface="Brandon Grotesque"/>
              </a:rPr>
              <a:t>TUXBOX</a:t>
            </a:r>
            <a:endParaRPr sz="1050">
              <a:latin typeface="Brandon Grotesque"/>
              <a:cs typeface="Brandon Grotesque"/>
            </a:endParaRPr>
          </a:p>
        </p:txBody>
      </p:sp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176110" y="7424125"/>
            <a:ext cx="196322" cy="19633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61790" y="8424635"/>
            <a:ext cx="209118" cy="207251"/>
          </a:xfrm>
          <a:prstGeom prst="rect">
            <a:avLst/>
          </a:prstGeom>
        </p:spPr>
      </p:pic>
      <p:grpSp>
        <p:nvGrpSpPr>
          <p:cNvPr id="17" name="object 17"/>
          <p:cNvGrpSpPr/>
          <p:nvPr/>
        </p:nvGrpSpPr>
        <p:grpSpPr>
          <a:xfrm>
            <a:off x="1322478" y="8438728"/>
            <a:ext cx="222250" cy="154940"/>
            <a:chOff x="1322478" y="8438728"/>
            <a:chExt cx="222250" cy="154940"/>
          </a:xfrm>
        </p:grpSpPr>
        <p:sp>
          <p:nvSpPr>
            <p:cNvPr id="18" name="object 18"/>
            <p:cNvSpPr/>
            <p:nvPr/>
          </p:nvSpPr>
          <p:spPr>
            <a:xfrm>
              <a:off x="1322478" y="8438728"/>
              <a:ext cx="40005" cy="154940"/>
            </a:xfrm>
            <a:custGeom>
              <a:avLst/>
              <a:gdLst/>
              <a:ahLst/>
              <a:cxnLst/>
              <a:rect l="l" t="t" r="r" b="b"/>
              <a:pathLst>
                <a:path w="40005" h="154940">
                  <a:moveTo>
                    <a:pt x="31889" y="0"/>
                  </a:moveTo>
                  <a:lnTo>
                    <a:pt x="22313" y="0"/>
                  </a:lnTo>
                  <a:lnTo>
                    <a:pt x="7772" y="0"/>
                  </a:lnTo>
                  <a:lnTo>
                    <a:pt x="0" y="7772"/>
                  </a:lnTo>
                  <a:lnTo>
                    <a:pt x="0" y="146799"/>
                  </a:lnTo>
                  <a:lnTo>
                    <a:pt x="7772" y="154571"/>
                  </a:lnTo>
                  <a:lnTo>
                    <a:pt x="31889" y="154571"/>
                  </a:lnTo>
                  <a:lnTo>
                    <a:pt x="39662" y="146799"/>
                  </a:lnTo>
                  <a:lnTo>
                    <a:pt x="39662" y="7772"/>
                  </a:lnTo>
                  <a:lnTo>
                    <a:pt x="31889" y="0"/>
                  </a:lnTo>
                  <a:close/>
                </a:path>
              </a:pathLst>
            </a:custGeom>
            <a:solidFill>
              <a:srgbClr val="93959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88685" y="8438728"/>
              <a:ext cx="155854" cy="154571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42103" y="8430600"/>
            <a:ext cx="209061" cy="1869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Hub_4thofJuly_CFPF</dc:title>
  <dcterms:created xsi:type="dcterms:W3CDTF">2021-06-14T22:16:36Z</dcterms:created>
  <dcterms:modified xsi:type="dcterms:W3CDTF">2021-06-14T22:16:36Z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2021-06-14T00:00:00Z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2021-06-14T00:00:00Z</vt:filetime>
  </property>
</Properties>
</file>