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501" y="9360879"/>
            <a:ext cx="426021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Good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through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12/31/2021.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Laser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setup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$45.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FREE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straight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line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imprint.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Standard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production</a:t>
            </a:r>
            <a:r>
              <a:rPr dirty="0" sz="800" spc="1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is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five</a:t>
            </a:r>
            <a:r>
              <a:rPr dirty="0" sz="800" spc="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business </a:t>
            </a:r>
            <a:r>
              <a:rPr dirty="0" sz="800" spc="-16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days.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FOB MA. All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pricing in USD and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subject to change. </a:t>
            </a:r>
            <a:r>
              <a:rPr dirty="0" sz="800" spc="-5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Complete product</a:t>
            </a:r>
            <a:r>
              <a:rPr dirty="0" sz="800" b="0">
                <a:solidFill>
                  <a:srgbClr val="434244"/>
                </a:solidFill>
                <a:latin typeface="Brandon Grotesque Regular"/>
                <a:cs typeface="Brandon Grotesque Regular"/>
              </a:rPr>
              <a:t> information available.</a:t>
            </a:r>
            <a:endParaRPr sz="800">
              <a:latin typeface="Brandon Grotesque Regular"/>
              <a:cs typeface="Brandon Grotesque Regula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7772400" cy="9314815"/>
            <a:chOff x="0" y="0"/>
            <a:chExt cx="7772400" cy="9314815"/>
          </a:xfrm>
        </p:grpSpPr>
        <p:sp>
          <p:nvSpPr>
            <p:cNvPr id="4" name="object 4"/>
            <p:cNvSpPr/>
            <p:nvPr/>
          </p:nvSpPr>
          <p:spPr>
            <a:xfrm>
              <a:off x="374609" y="9231767"/>
              <a:ext cx="6978015" cy="0"/>
            </a:xfrm>
            <a:custGeom>
              <a:avLst/>
              <a:gdLst/>
              <a:ahLst/>
              <a:cxnLst/>
              <a:rect l="l" t="t" r="r" b="b"/>
              <a:pathLst>
                <a:path w="6978015" h="0">
                  <a:moveTo>
                    <a:pt x="0" y="0"/>
                  </a:moveTo>
                  <a:lnTo>
                    <a:pt x="6977392" y="0"/>
                  </a:lnTo>
                </a:path>
              </a:pathLst>
            </a:custGeom>
            <a:ln w="635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678855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68772" y="6188684"/>
              <a:ext cx="2003627" cy="3125812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459884" y="7154532"/>
            <a:ext cx="4102735" cy="80708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650"/>
              </a:spcBef>
            </a:pPr>
            <a:r>
              <a:rPr dirty="0" sz="2800" b="1">
                <a:solidFill>
                  <a:srgbClr val="46505B"/>
                </a:solidFill>
                <a:latin typeface="Avenir Black"/>
                <a:cs typeface="Avenir Black"/>
              </a:rPr>
              <a:t>AEROPURE EXECUTIVE </a:t>
            </a:r>
            <a:r>
              <a:rPr dirty="0" sz="2800" spc="-815" b="1">
                <a:solidFill>
                  <a:srgbClr val="46505B"/>
                </a:solidFill>
                <a:latin typeface="Avenir Black"/>
                <a:cs typeface="Avenir Black"/>
              </a:rPr>
              <a:t> </a:t>
            </a:r>
            <a:r>
              <a:rPr dirty="0" sz="2800" spc="5" b="1">
                <a:solidFill>
                  <a:srgbClr val="46505B"/>
                </a:solidFill>
                <a:latin typeface="Avenir Black"/>
                <a:cs typeface="Avenir Black"/>
              </a:rPr>
              <a:t>STYLUS</a:t>
            </a:r>
            <a:endParaRPr sz="2800">
              <a:latin typeface="Avenir Black"/>
              <a:cs typeface="Avenir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9068" y="6906132"/>
            <a:ext cx="5410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0" b="1">
                <a:solidFill>
                  <a:srgbClr val="BA202B"/>
                </a:solidFill>
                <a:latin typeface="Brandon Grotesque Black"/>
                <a:cs typeface="Brandon Grotesque Black"/>
              </a:rPr>
              <a:t>NEW</a:t>
            </a:r>
            <a:endParaRPr sz="1800">
              <a:latin typeface="Brandon Grotesque Black"/>
              <a:cs typeface="Brandon Grotesque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4451" y="7951055"/>
            <a:ext cx="3760470" cy="1096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260"/>
              </a:lnSpc>
              <a:spcBef>
                <a:spcPts val="100"/>
              </a:spcBef>
            </a:pPr>
            <a:r>
              <a:rPr dirty="0" sz="1100" spc="-35" b="1">
                <a:solidFill>
                  <a:srgbClr val="424143"/>
                </a:solidFill>
                <a:latin typeface="Brandon Grotesque Bold"/>
                <a:cs typeface="Brandon Grotesque Bold"/>
              </a:rPr>
              <a:t>(</a:t>
            </a:r>
            <a:r>
              <a:rPr dirty="0" sz="1100" spc="-55" b="1">
                <a:solidFill>
                  <a:srgbClr val="424143"/>
                </a:solidFill>
                <a:latin typeface="Brandon Grotesque Bold"/>
                <a:cs typeface="Brandon Grotesque Bold"/>
              </a:rPr>
              <a:t>I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tem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 </a:t>
            </a:r>
            <a:r>
              <a:rPr dirty="0" sz="1100" spc="-55" b="1">
                <a:solidFill>
                  <a:srgbClr val="424143"/>
                </a:solidFill>
                <a:latin typeface="Brandon Grotesque Bold"/>
                <a:cs typeface="Brandon Grotesque Bold"/>
              </a:rPr>
              <a:t>N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o: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 </a:t>
            </a:r>
            <a:r>
              <a:rPr dirty="0" sz="1100" spc="-35" b="1">
                <a:solidFill>
                  <a:srgbClr val="424143"/>
                </a:solidFill>
                <a:latin typeface="Brandon Grotesque Bold"/>
                <a:cs typeface="Brandon Grotesque Bold"/>
              </a:rPr>
              <a:t>1</a:t>
            </a:r>
            <a:r>
              <a:rPr dirty="0" sz="1100" spc="-35" b="1">
                <a:solidFill>
                  <a:srgbClr val="424143"/>
                </a:solidFill>
                <a:latin typeface="Brandon Grotesque Bold"/>
                <a:cs typeface="Brandon Grotesque Bold"/>
              </a:rPr>
              <a:t>0</a:t>
            </a:r>
            <a:r>
              <a:rPr dirty="0" sz="1100" spc="-30" b="1">
                <a:solidFill>
                  <a:srgbClr val="424143"/>
                </a:solidFill>
                <a:latin typeface="Brandon Grotesque Bold"/>
                <a:cs typeface="Brandon Grotesque Bold"/>
              </a:rPr>
              <a:t>3)</a:t>
            </a:r>
            <a:endParaRPr sz="1100">
              <a:latin typeface="Brandon Grotesque Bold"/>
              <a:cs typeface="Brandon Grotesque Bold"/>
            </a:endParaRPr>
          </a:p>
          <a:p>
            <a:pPr marL="12700" marR="5080">
              <a:lnSpc>
                <a:spcPts val="1200"/>
              </a:lnSpc>
              <a:spcBef>
                <a:spcPts val="80"/>
              </a:spcBef>
            </a:pP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giftable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executive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metal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pen,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offering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citrus-scented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antibacterial </a:t>
            </a:r>
            <a:r>
              <a:rPr dirty="0" sz="1100" spc="-229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sanitizer spray with 62% alcohol. </a:t>
            </a:r>
            <a:r>
              <a:rPr dirty="0" sz="1100" spc="-1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Features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 functional stylus for a </a:t>
            </a:r>
            <a:r>
              <a:rPr dirty="0" sz="1100" spc="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hands-free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experience with touch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screens.</a:t>
            </a:r>
            <a:endParaRPr sz="1100">
              <a:latin typeface="Brandon Grotesque Regular"/>
              <a:cs typeface="Brandon Grotesque Regular"/>
            </a:endParaRPr>
          </a:p>
          <a:p>
            <a:pPr marL="12700">
              <a:lnSpc>
                <a:spcPts val="1180"/>
              </a:lnSpc>
            </a:pP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Strong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twist-action</a:t>
            </a:r>
            <a:r>
              <a:rPr dirty="0" sz="1100" spc="-1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 </a:t>
            </a: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retraction.</a:t>
            </a:r>
            <a:endParaRPr sz="1100">
              <a:latin typeface="Brandon Grotesque Regular"/>
              <a:cs typeface="Brandon Grotesque Regular"/>
            </a:endParaRPr>
          </a:p>
          <a:p>
            <a:pPr marL="321310">
              <a:lnSpc>
                <a:spcPct val="100000"/>
              </a:lnSpc>
              <a:spcBef>
                <a:spcPts val="990"/>
              </a:spcBef>
            </a:pPr>
            <a:r>
              <a:rPr dirty="0" sz="1100" spc="-5" b="0">
                <a:solidFill>
                  <a:srgbClr val="424143"/>
                </a:solidFill>
                <a:latin typeface="Brandon Grotesque Regular"/>
                <a:cs typeface="Brandon Grotesque Regular"/>
              </a:rPr>
              <a:t>Antimicrobial</a:t>
            </a:r>
            <a:endParaRPr sz="1100">
              <a:latin typeface="Brandon Grotesque Regular"/>
              <a:cs typeface="Brandon Grotesque Regular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7150" y="8861318"/>
            <a:ext cx="226974" cy="2269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B0F71639D48448B8E76610D94F0EE" ma:contentTypeVersion="15" ma:contentTypeDescription="Create a new document." ma:contentTypeScope="" ma:versionID="15322f85834ce63de4d1b73220b39d19">
  <xsd:schema xmlns:xsd="http://www.w3.org/2001/XMLSchema" xmlns:xs="http://www.w3.org/2001/XMLSchema" xmlns:p="http://schemas.microsoft.com/office/2006/metadata/properties" xmlns:ns2="02c13e6c-6b6a-49d7-ae9e-42a8c0e801e0" xmlns:ns3="03e63c36-0cd3-4d16-a183-5ab8348bc636" targetNamespace="http://schemas.microsoft.com/office/2006/metadata/properties" ma:root="true" ma:fieldsID="f1ea60126dbfcc69e279447f883b1ac2" ns2:_="" ns3:_="">
    <xsd:import namespace="02c13e6c-6b6a-49d7-ae9e-42a8c0e801e0"/>
    <xsd:import namespace="03e63c36-0cd3-4d16-a183-5ab8348bc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13e6c-6b6a-49d7-ae9e-42a8c0e801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63c36-0cd3-4d16-a183-5ab8348bc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02c13e6c-6b6a-49d7-ae9e-42a8c0e801e0" xsi:nil="true"/>
  </documentManagement>
</p:properties>
</file>

<file path=customXml/itemProps1.xml><?xml version="1.0" encoding="utf-8"?>
<ds:datastoreItem xmlns:ds="http://schemas.openxmlformats.org/officeDocument/2006/customXml" ds:itemID="{DE94020B-4981-4860-9E1D-B74083C9F6DE}"/>
</file>

<file path=customXml/itemProps2.xml><?xml version="1.0" encoding="utf-8"?>
<ds:datastoreItem xmlns:ds="http://schemas.openxmlformats.org/officeDocument/2006/customXml" ds:itemID="{D7F7451B-7604-4C3B-9294-7DD05901A3D5}"/>
</file>

<file path=customXml/itemProps3.xml><?xml version="1.0" encoding="utf-8"?>
<ds:datastoreItem xmlns:ds="http://schemas.openxmlformats.org/officeDocument/2006/customXml" ds:itemID="{12DE4EC2-F250-461E-A8C1-8ADD25766FC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Hub_103_Aeropure_Executive_Stylus_CFPF</dc:title>
  <dcterms:created xsi:type="dcterms:W3CDTF">2021-10-19T18:02:19Z</dcterms:created>
  <dcterms:modified xsi:type="dcterms:W3CDTF">2021-10-19T18:02:19Z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2021-10-19T00:00:00Z</vt:filetime>
  </property>
  <property fmtid="{D5CDD505-2E9C-101B-9397-08002B2CF9AE}" pid="3" name="Creator">
    <vt:lpwstr>Adobe Illustrator 25.4 (Windows)</vt:lpwstr>
  </property>
  <property fmtid="{D5CDD505-2E9C-101B-9397-08002B2CF9AE}" pid="4" name="LastSaved">
    <vt:filetime>2021-10-19T00:00:00Z</vt:filetime>
  </property>
  <property fmtid="{D5CDD505-2E9C-101B-9397-08002B2CF9AE}" pid="5" name="ContentTypeId">
    <vt:lpwstr>0x010100EFFB0F71639D48448B8E76610D94F0EE</vt:lpwstr>
  </property>
</Properties>
</file>