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Default Extension="jpg" ContentType="image/jp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772400" cy="10058400"/>
  <p:notesSz cx="7772400" cy="100584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2930" y="3118104"/>
            <a:ext cx="6606540" cy="21122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5860" y="5632704"/>
            <a:ext cx="5440680" cy="2514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88620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4002786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88620" y="402336"/>
            <a:ext cx="6995160" cy="16093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8620" y="2313432"/>
            <a:ext cx="6995160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642616" y="9354312"/>
            <a:ext cx="2487168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88620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596128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16501" y="9370676"/>
            <a:ext cx="3979545" cy="3911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dirty="0" sz="800" spc="-5">
                <a:solidFill>
                  <a:srgbClr val="434244"/>
                </a:solidFill>
                <a:latin typeface="Brandon Grotesque"/>
                <a:cs typeface="Brandon Grotesque"/>
              </a:rPr>
              <a:t>Good</a:t>
            </a:r>
            <a:r>
              <a:rPr dirty="0" sz="800">
                <a:solidFill>
                  <a:srgbClr val="434244"/>
                </a:solidFill>
                <a:latin typeface="Brandon Grotesque"/>
                <a:cs typeface="Brandon Grotesque"/>
              </a:rPr>
              <a:t> </a:t>
            </a:r>
            <a:r>
              <a:rPr dirty="0" sz="800" spc="-5">
                <a:solidFill>
                  <a:srgbClr val="434244"/>
                </a:solidFill>
                <a:latin typeface="Brandon Grotesque"/>
                <a:cs typeface="Brandon Grotesque"/>
              </a:rPr>
              <a:t>through</a:t>
            </a:r>
            <a:r>
              <a:rPr dirty="0" sz="800">
                <a:solidFill>
                  <a:srgbClr val="434244"/>
                </a:solidFill>
                <a:latin typeface="Brandon Grotesque"/>
                <a:cs typeface="Brandon Grotesque"/>
              </a:rPr>
              <a:t> </a:t>
            </a:r>
            <a:r>
              <a:rPr dirty="0" sz="800" spc="-5">
                <a:solidFill>
                  <a:srgbClr val="434244"/>
                </a:solidFill>
                <a:latin typeface="Brandon Grotesque"/>
                <a:cs typeface="Brandon Grotesque"/>
              </a:rPr>
              <a:t>12/31/2021.</a:t>
            </a:r>
            <a:r>
              <a:rPr dirty="0" sz="800">
                <a:solidFill>
                  <a:srgbClr val="434244"/>
                </a:solidFill>
                <a:latin typeface="Brandon Grotesque"/>
                <a:cs typeface="Brandon Grotesque"/>
              </a:rPr>
              <a:t> Laser logo setup $45, FREE</a:t>
            </a:r>
            <a:r>
              <a:rPr dirty="0" sz="800" spc="5">
                <a:solidFill>
                  <a:srgbClr val="434244"/>
                </a:solidFill>
                <a:latin typeface="Brandon Grotesque"/>
                <a:cs typeface="Brandon Grotesque"/>
              </a:rPr>
              <a:t> </a:t>
            </a:r>
            <a:r>
              <a:rPr dirty="0" sz="800">
                <a:solidFill>
                  <a:srgbClr val="434244"/>
                </a:solidFill>
                <a:latin typeface="Brandon Grotesque"/>
                <a:cs typeface="Brandon Grotesque"/>
              </a:rPr>
              <a:t>straight line imprint. </a:t>
            </a:r>
            <a:r>
              <a:rPr dirty="0" sz="800" spc="-5">
                <a:solidFill>
                  <a:srgbClr val="434244"/>
                </a:solidFill>
                <a:latin typeface="Brandon Grotesque"/>
                <a:cs typeface="Brandon Grotesque"/>
              </a:rPr>
              <a:t>Optional</a:t>
            </a:r>
            <a:r>
              <a:rPr dirty="0" sz="800">
                <a:solidFill>
                  <a:srgbClr val="434244"/>
                </a:solidFill>
                <a:latin typeface="Brandon Grotesque"/>
                <a:cs typeface="Brandon Grotesque"/>
              </a:rPr>
              <a:t> full color </a:t>
            </a:r>
            <a:r>
              <a:rPr dirty="0" sz="800" spc="5">
                <a:solidFill>
                  <a:srgbClr val="434244"/>
                </a:solidFill>
                <a:latin typeface="Brandon Grotesque"/>
                <a:cs typeface="Brandon Grotesque"/>
              </a:rPr>
              <a:t> </a:t>
            </a:r>
            <a:r>
              <a:rPr dirty="0" sz="800">
                <a:solidFill>
                  <a:srgbClr val="434244"/>
                </a:solidFill>
                <a:latin typeface="Brandon Grotesque"/>
                <a:cs typeface="Brandon Grotesque"/>
              </a:rPr>
              <a:t>imprints</a:t>
            </a:r>
            <a:r>
              <a:rPr dirty="0" sz="800" spc="5">
                <a:solidFill>
                  <a:srgbClr val="434244"/>
                </a:solidFill>
                <a:latin typeface="Brandon Grotesque"/>
                <a:cs typeface="Brandon Grotesque"/>
              </a:rPr>
              <a:t> </a:t>
            </a:r>
            <a:r>
              <a:rPr dirty="0" sz="800">
                <a:solidFill>
                  <a:srgbClr val="434244"/>
                </a:solidFill>
                <a:latin typeface="Brandon Grotesque"/>
                <a:cs typeface="Brandon Grotesque"/>
              </a:rPr>
              <a:t>available,</a:t>
            </a:r>
            <a:r>
              <a:rPr dirty="0" sz="800" spc="5">
                <a:solidFill>
                  <a:srgbClr val="434244"/>
                </a:solidFill>
                <a:latin typeface="Brandon Grotesque"/>
                <a:cs typeface="Brandon Grotesque"/>
              </a:rPr>
              <a:t> </a:t>
            </a:r>
            <a:r>
              <a:rPr dirty="0" sz="800">
                <a:solidFill>
                  <a:srgbClr val="434244"/>
                </a:solidFill>
                <a:latin typeface="Brandon Grotesque"/>
                <a:cs typeface="Brandon Grotesque"/>
              </a:rPr>
              <a:t>additional</a:t>
            </a:r>
            <a:r>
              <a:rPr dirty="0" sz="800" spc="10">
                <a:solidFill>
                  <a:srgbClr val="434244"/>
                </a:solidFill>
                <a:latin typeface="Brandon Grotesque"/>
                <a:cs typeface="Brandon Grotesque"/>
              </a:rPr>
              <a:t> </a:t>
            </a:r>
            <a:r>
              <a:rPr dirty="0" sz="800" spc="-5">
                <a:solidFill>
                  <a:srgbClr val="434244"/>
                </a:solidFill>
                <a:latin typeface="Brandon Grotesque"/>
                <a:cs typeface="Brandon Grotesque"/>
              </a:rPr>
              <a:t>charges</a:t>
            </a:r>
            <a:r>
              <a:rPr dirty="0" sz="800" spc="5">
                <a:solidFill>
                  <a:srgbClr val="434244"/>
                </a:solidFill>
                <a:latin typeface="Brandon Grotesque"/>
                <a:cs typeface="Brandon Grotesque"/>
              </a:rPr>
              <a:t> </a:t>
            </a:r>
            <a:r>
              <a:rPr dirty="0" sz="800">
                <a:solidFill>
                  <a:srgbClr val="434244"/>
                </a:solidFill>
                <a:latin typeface="Brandon Grotesque"/>
                <a:cs typeface="Brandon Grotesque"/>
              </a:rPr>
              <a:t>and</a:t>
            </a:r>
            <a:r>
              <a:rPr dirty="0" sz="800" spc="5">
                <a:solidFill>
                  <a:srgbClr val="434244"/>
                </a:solidFill>
                <a:latin typeface="Brandon Grotesque"/>
                <a:cs typeface="Brandon Grotesque"/>
              </a:rPr>
              <a:t> </a:t>
            </a:r>
            <a:r>
              <a:rPr dirty="0" sz="800" spc="-5">
                <a:solidFill>
                  <a:srgbClr val="434244"/>
                </a:solidFill>
                <a:latin typeface="Brandon Grotesque"/>
                <a:cs typeface="Brandon Grotesque"/>
              </a:rPr>
              <a:t>restrictions</a:t>
            </a:r>
            <a:r>
              <a:rPr dirty="0" sz="800" spc="10">
                <a:solidFill>
                  <a:srgbClr val="434244"/>
                </a:solidFill>
                <a:latin typeface="Brandon Grotesque"/>
                <a:cs typeface="Brandon Grotesque"/>
              </a:rPr>
              <a:t> </a:t>
            </a:r>
            <a:r>
              <a:rPr dirty="0" sz="800" spc="-5">
                <a:solidFill>
                  <a:srgbClr val="434244"/>
                </a:solidFill>
                <a:latin typeface="Brandon Grotesque"/>
                <a:cs typeface="Brandon Grotesque"/>
              </a:rPr>
              <a:t>apply.</a:t>
            </a:r>
            <a:r>
              <a:rPr dirty="0" sz="800" spc="5">
                <a:solidFill>
                  <a:srgbClr val="434244"/>
                </a:solidFill>
                <a:latin typeface="Brandon Grotesque"/>
                <a:cs typeface="Brandon Grotesque"/>
              </a:rPr>
              <a:t> </a:t>
            </a:r>
            <a:r>
              <a:rPr dirty="0" sz="800" spc="-5">
                <a:solidFill>
                  <a:srgbClr val="434244"/>
                </a:solidFill>
                <a:latin typeface="Brandon Grotesque"/>
                <a:cs typeface="Brandon Grotesque"/>
              </a:rPr>
              <a:t>Standard</a:t>
            </a:r>
            <a:r>
              <a:rPr dirty="0" sz="800" spc="5">
                <a:solidFill>
                  <a:srgbClr val="434244"/>
                </a:solidFill>
                <a:latin typeface="Brandon Grotesque"/>
                <a:cs typeface="Brandon Grotesque"/>
              </a:rPr>
              <a:t> </a:t>
            </a:r>
            <a:r>
              <a:rPr dirty="0" sz="800" spc="-5">
                <a:solidFill>
                  <a:srgbClr val="434244"/>
                </a:solidFill>
                <a:latin typeface="Brandon Grotesque"/>
                <a:cs typeface="Brandon Grotesque"/>
              </a:rPr>
              <a:t>production</a:t>
            </a:r>
            <a:r>
              <a:rPr dirty="0" sz="800" spc="10">
                <a:solidFill>
                  <a:srgbClr val="434244"/>
                </a:solidFill>
                <a:latin typeface="Brandon Grotesque"/>
                <a:cs typeface="Brandon Grotesque"/>
              </a:rPr>
              <a:t> </a:t>
            </a:r>
            <a:r>
              <a:rPr dirty="0" sz="800">
                <a:solidFill>
                  <a:srgbClr val="434244"/>
                </a:solidFill>
                <a:latin typeface="Brandon Grotesque"/>
                <a:cs typeface="Brandon Grotesque"/>
              </a:rPr>
              <a:t>is</a:t>
            </a:r>
            <a:r>
              <a:rPr dirty="0" sz="800" spc="5">
                <a:solidFill>
                  <a:srgbClr val="434244"/>
                </a:solidFill>
                <a:latin typeface="Brandon Grotesque"/>
                <a:cs typeface="Brandon Grotesque"/>
              </a:rPr>
              <a:t> </a:t>
            </a:r>
            <a:r>
              <a:rPr dirty="0" sz="800" spc="-5">
                <a:solidFill>
                  <a:srgbClr val="434244"/>
                </a:solidFill>
                <a:latin typeface="Brandon Grotesque"/>
                <a:cs typeface="Brandon Grotesque"/>
              </a:rPr>
              <a:t>five</a:t>
            </a:r>
            <a:r>
              <a:rPr dirty="0" sz="800" spc="5">
                <a:solidFill>
                  <a:srgbClr val="434244"/>
                </a:solidFill>
                <a:latin typeface="Brandon Grotesque"/>
                <a:cs typeface="Brandon Grotesque"/>
              </a:rPr>
              <a:t> </a:t>
            </a:r>
            <a:r>
              <a:rPr dirty="0" sz="800">
                <a:solidFill>
                  <a:srgbClr val="434244"/>
                </a:solidFill>
                <a:latin typeface="Brandon Grotesque"/>
                <a:cs typeface="Brandon Grotesque"/>
              </a:rPr>
              <a:t>business</a:t>
            </a:r>
            <a:r>
              <a:rPr dirty="0" sz="800" spc="10">
                <a:solidFill>
                  <a:srgbClr val="434244"/>
                </a:solidFill>
                <a:latin typeface="Brandon Grotesque"/>
                <a:cs typeface="Brandon Grotesque"/>
              </a:rPr>
              <a:t> </a:t>
            </a:r>
            <a:r>
              <a:rPr dirty="0" sz="800">
                <a:solidFill>
                  <a:srgbClr val="434244"/>
                </a:solidFill>
                <a:latin typeface="Brandon Grotesque"/>
                <a:cs typeface="Brandon Grotesque"/>
              </a:rPr>
              <a:t>days. </a:t>
            </a:r>
            <a:r>
              <a:rPr dirty="0" sz="800" spc="-165">
                <a:solidFill>
                  <a:srgbClr val="434244"/>
                </a:solidFill>
                <a:latin typeface="Brandon Grotesque"/>
                <a:cs typeface="Brandon Grotesque"/>
              </a:rPr>
              <a:t> </a:t>
            </a:r>
            <a:r>
              <a:rPr dirty="0" sz="800">
                <a:solidFill>
                  <a:srgbClr val="434244"/>
                </a:solidFill>
                <a:latin typeface="Brandon Grotesque"/>
                <a:cs typeface="Brandon Grotesque"/>
              </a:rPr>
              <a:t>FOB</a:t>
            </a:r>
            <a:r>
              <a:rPr dirty="0" sz="800" spc="-5">
                <a:solidFill>
                  <a:srgbClr val="434244"/>
                </a:solidFill>
                <a:latin typeface="Brandon Grotesque"/>
                <a:cs typeface="Brandon Grotesque"/>
              </a:rPr>
              <a:t> </a:t>
            </a:r>
            <a:r>
              <a:rPr dirty="0" sz="800">
                <a:solidFill>
                  <a:srgbClr val="434244"/>
                </a:solidFill>
                <a:latin typeface="Brandon Grotesque"/>
                <a:cs typeface="Brandon Grotesque"/>
              </a:rPr>
              <a:t>MA. All pricing</a:t>
            </a:r>
            <a:r>
              <a:rPr dirty="0" sz="800" spc="-5">
                <a:solidFill>
                  <a:srgbClr val="434244"/>
                </a:solidFill>
                <a:latin typeface="Brandon Grotesque"/>
                <a:cs typeface="Brandon Grotesque"/>
              </a:rPr>
              <a:t> </a:t>
            </a:r>
            <a:r>
              <a:rPr dirty="0" sz="800">
                <a:solidFill>
                  <a:srgbClr val="434244"/>
                </a:solidFill>
                <a:latin typeface="Brandon Grotesque"/>
                <a:cs typeface="Brandon Grotesque"/>
              </a:rPr>
              <a:t>in USD and</a:t>
            </a:r>
            <a:r>
              <a:rPr dirty="0" sz="800" spc="-5">
                <a:solidFill>
                  <a:srgbClr val="434244"/>
                </a:solidFill>
                <a:latin typeface="Brandon Grotesque"/>
                <a:cs typeface="Brandon Grotesque"/>
              </a:rPr>
              <a:t> </a:t>
            </a:r>
            <a:r>
              <a:rPr dirty="0" sz="800">
                <a:solidFill>
                  <a:srgbClr val="434244"/>
                </a:solidFill>
                <a:latin typeface="Brandon Grotesque"/>
                <a:cs typeface="Brandon Grotesque"/>
              </a:rPr>
              <a:t>subject to change.</a:t>
            </a:r>
            <a:r>
              <a:rPr dirty="0" sz="800" spc="-5">
                <a:solidFill>
                  <a:srgbClr val="434244"/>
                </a:solidFill>
                <a:latin typeface="Brandon Grotesque"/>
                <a:cs typeface="Brandon Grotesque"/>
              </a:rPr>
              <a:t> Complete</a:t>
            </a:r>
            <a:r>
              <a:rPr dirty="0" sz="800">
                <a:solidFill>
                  <a:srgbClr val="434244"/>
                </a:solidFill>
                <a:latin typeface="Brandon Grotesque"/>
                <a:cs typeface="Brandon Grotesque"/>
              </a:rPr>
              <a:t> </a:t>
            </a:r>
            <a:r>
              <a:rPr dirty="0" sz="800" spc="-5">
                <a:solidFill>
                  <a:srgbClr val="434244"/>
                </a:solidFill>
                <a:latin typeface="Brandon Grotesque"/>
                <a:cs typeface="Brandon Grotesque"/>
              </a:rPr>
              <a:t>product</a:t>
            </a:r>
            <a:r>
              <a:rPr dirty="0" sz="800">
                <a:solidFill>
                  <a:srgbClr val="434244"/>
                </a:solidFill>
                <a:latin typeface="Brandon Grotesque"/>
                <a:cs typeface="Brandon Grotesque"/>
              </a:rPr>
              <a:t> information available.</a:t>
            </a:r>
            <a:endParaRPr sz="800">
              <a:latin typeface="Brandon Grotesque"/>
              <a:cs typeface="Brandon Grotesque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374606" y="9264191"/>
            <a:ext cx="6978015" cy="0"/>
          </a:xfrm>
          <a:custGeom>
            <a:avLst/>
            <a:gdLst/>
            <a:ahLst/>
            <a:cxnLst/>
            <a:rect l="l" t="t" r="r" b="b"/>
            <a:pathLst>
              <a:path w="6978015" h="0">
                <a:moveTo>
                  <a:pt x="0" y="0"/>
                </a:moveTo>
                <a:lnTo>
                  <a:pt x="6977405" y="0"/>
                </a:lnTo>
              </a:path>
            </a:pathLst>
          </a:custGeom>
          <a:ln w="6350">
            <a:solidFill>
              <a:srgbClr val="A7AAA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 txBox="1"/>
          <p:nvPr/>
        </p:nvSpPr>
        <p:spPr>
          <a:xfrm>
            <a:off x="459884" y="6516377"/>
            <a:ext cx="541020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b="1">
                <a:solidFill>
                  <a:srgbClr val="BA202B"/>
                </a:solidFill>
                <a:latin typeface="BrandonGrotesque-Black"/>
                <a:cs typeface="BrandonGrotesque-Black"/>
              </a:rPr>
              <a:t>NEW</a:t>
            </a:r>
            <a:endParaRPr sz="1800">
              <a:latin typeface="BrandonGrotesque-Black"/>
              <a:cs typeface="BrandonGrotesque-Black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35038" y="6730428"/>
            <a:ext cx="908050" cy="4826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000" b="1">
                <a:solidFill>
                  <a:srgbClr val="404040"/>
                </a:solidFill>
                <a:latin typeface="Avenir-Heavy"/>
                <a:cs typeface="Avenir-Heavy"/>
              </a:rPr>
              <a:t>Nifty</a:t>
            </a:r>
            <a:endParaRPr sz="3000">
              <a:latin typeface="Avenir-Heavy"/>
              <a:cs typeface="Avenir-Heavy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61238" y="7314362"/>
            <a:ext cx="3385185" cy="1106805"/>
          </a:xfrm>
          <a:prstGeom prst="rect">
            <a:avLst/>
          </a:prstGeom>
        </p:spPr>
        <p:txBody>
          <a:bodyPr wrap="square" lIns="0" tIns="501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95"/>
              </a:spcBef>
            </a:pPr>
            <a:r>
              <a:rPr dirty="0" sz="1100" b="1">
                <a:solidFill>
                  <a:srgbClr val="424143"/>
                </a:solidFill>
                <a:latin typeface="Brandon Grotesque"/>
                <a:cs typeface="Brandon Grotesque"/>
              </a:rPr>
              <a:t>(Item</a:t>
            </a:r>
            <a:r>
              <a:rPr dirty="0" sz="1100" spc="-30" b="1">
                <a:solidFill>
                  <a:srgbClr val="424143"/>
                </a:solidFill>
                <a:latin typeface="Brandon Grotesque"/>
                <a:cs typeface="Brandon Grotesque"/>
              </a:rPr>
              <a:t> </a:t>
            </a:r>
            <a:r>
              <a:rPr dirty="0" sz="1100" b="1">
                <a:solidFill>
                  <a:srgbClr val="424143"/>
                </a:solidFill>
                <a:latin typeface="Brandon Grotesque"/>
                <a:cs typeface="Brandon Grotesque"/>
              </a:rPr>
              <a:t>No:</a:t>
            </a:r>
            <a:r>
              <a:rPr dirty="0" sz="1100" spc="-30" b="1">
                <a:solidFill>
                  <a:srgbClr val="424143"/>
                </a:solidFill>
                <a:latin typeface="Brandon Grotesque"/>
                <a:cs typeface="Brandon Grotesque"/>
              </a:rPr>
              <a:t> </a:t>
            </a:r>
            <a:r>
              <a:rPr dirty="0" sz="1100" b="1">
                <a:solidFill>
                  <a:srgbClr val="424143"/>
                </a:solidFill>
                <a:latin typeface="Brandon Grotesque"/>
                <a:cs typeface="Brandon Grotesque"/>
              </a:rPr>
              <a:t>641)</a:t>
            </a:r>
            <a:endParaRPr sz="1100">
              <a:latin typeface="Brandon Grotesque"/>
              <a:cs typeface="Brandon Grotesque"/>
            </a:endParaRPr>
          </a:p>
          <a:p>
            <a:pPr marL="12700" marR="5080">
              <a:lnSpc>
                <a:spcPct val="100000"/>
              </a:lnSpc>
              <a:spcBef>
                <a:spcPts val="295"/>
              </a:spcBef>
            </a:pPr>
            <a:r>
              <a:rPr dirty="0" sz="1100">
                <a:solidFill>
                  <a:srgbClr val="404040"/>
                </a:solidFill>
                <a:latin typeface="Avenir-Book"/>
                <a:cs typeface="Avenir-Book"/>
              </a:rPr>
              <a:t>This stylish metal pen boasts an inset ridged grip for </a:t>
            </a:r>
            <a:r>
              <a:rPr dirty="0" sz="1100" spc="5">
                <a:solidFill>
                  <a:srgbClr val="404040"/>
                </a:solidFill>
                <a:latin typeface="Avenir-Book"/>
                <a:cs typeface="Avenir-Book"/>
              </a:rPr>
              <a:t> </a:t>
            </a:r>
            <a:r>
              <a:rPr dirty="0" sz="1100">
                <a:solidFill>
                  <a:srgbClr val="404040"/>
                </a:solidFill>
                <a:latin typeface="Avenir-Book"/>
                <a:cs typeface="Avenir-Book"/>
              </a:rPr>
              <a:t>added</a:t>
            </a:r>
            <a:r>
              <a:rPr dirty="0" sz="1100" spc="-15">
                <a:solidFill>
                  <a:srgbClr val="404040"/>
                </a:solidFill>
                <a:latin typeface="Avenir-Book"/>
                <a:cs typeface="Avenir-Book"/>
              </a:rPr>
              <a:t> </a:t>
            </a:r>
            <a:r>
              <a:rPr dirty="0" sz="1100">
                <a:solidFill>
                  <a:srgbClr val="404040"/>
                </a:solidFill>
                <a:latin typeface="Avenir-Book"/>
                <a:cs typeface="Avenir-Book"/>
              </a:rPr>
              <a:t>comfort</a:t>
            </a:r>
            <a:r>
              <a:rPr dirty="0" sz="1100" spc="-15">
                <a:solidFill>
                  <a:srgbClr val="404040"/>
                </a:solidFill>
                <a:latin typeface="Avenir-Book"/>
                <a:cs typeface="Avenir-Book"/>
              </a:rPr>
              <a:t> </a:t>
            </a:r>
            <a:r>
              <a:rPr dirty="0" sz="1100">
                <a:solidFill>
                  <a:srgbClr val="404040"/>
                </a:solidFill>
                <a:latin typeface="Avenir-Book"/>
                <a:cs typeface="Avenir-Book"/>
              </a:rPr>
              <a:t>and</a:t>
            </a:r>
            <a:r>
              <a:rPr dirty="0" sz="1100" spc="-15">
                <a:solidFill>
                  <a:srgbClr val="404040"/>
                </a:solidFill>
                <a:latin typeface="Avenir-Book"/>
                <a:cs typeface="Avenir-Book"/>
              </a:rPr>
              <a:t> </a:t>
            </a:r>
            <a:r>
              <a:rPr dirty="0" sz="1100">
                <a:solidFill>
                  <a:srgbClr val="404040"/>
                </a:solidFill>
                <a:latin typeface="Avenir-Book"/>
                <a:cs typeface="Avenir-Book"/>
              </a:rPr>
              <a:t>the</a:t>
            </a:r>
            <a:r>
              <a:rPr dirty="0" sz="1100" spc="-15">
                <a:solidFill>
                  <a:srgbClr val="404040"/>
                </a:solidFill>
                <a:latin typeface="Avenir-Book"/>
                <a:cs typeface="Avenir-Book"/>
              </a:rPr>
              <a:t> </a:t>
            </a:r>
            <a:r>
              <a:rPr dirty="0" sz="1100">
                <a:solidFill>
                  <a:srgbClr val="404040"/>
                </a:solidFill>
                <a:latin typeface="Avenir-Book"/>
                <a:cs typeface="Avenir-Book"/>
              </a:rPr>
              <a:t>engraved</a:t>
            </a:r>
            <a:r>
              <a:rPr dirty="0" sz="1100" spc="-15">
                <a:solidFill>
                  <a:srgbClr val="404040"/>
                </a:solidFill>
                <a:latin typeface="Avenir-Book"/>
                <a:cs typeface="Avenir-Book"/>
              </a:rPr>
              <a:t> </a:t>
            </a:r>
            <a:r>
              <a:rPr dirty="0" sz="1100">
                <a:solidFill>
                  <a:srgbClr val="404040"/>
                </a:solidFill>
                <a:latin typeface="Avenir-Book"/>
                <a:cs typeface="Avenir-Book"/>
              </a:rPr>
              <a:t>silver</a:t>
            </a:r>
            <a:r>
              <a:rPr dirty="0" sz="1100" spc="-15">
                <a:solidFill>
                  <a:srgbClr val="404040"/>
                </a:solidFill>
                <a:latin typeface="Avenir-Book"/>
                <a:cs typeface="Avenir-Book"/>
              </a:rPr>
              <a:t> </a:t>
            </a:r>
            <a:r>
              <a:rPr dirty="0" sz="1100">
                <a:solidFill>
                  <a:srgbClr val="404040"/>
                </a:solidFill>
                <a:latin typeface="Avenir-Book"/>
                <a:cs typeface="Avenir-Book"/>
              </a:rPr>
              <a:t>imprint</a:t>
            </a:r>
            <a:r>
              <a:rPr dirty="0" sz="1100" spc="-10">
                <a:solidFill>
                  <a:srgbClr val="404040"/>
                </a:solidFill>
                <a:latin typeface="Avenir-Book"/>
                <a:cs typeface="Avenir-Book"/>
              </a:rPr>
              <a:t> </a:t>
            </a:r>
            <a:r>
              <a:rPr dirty="0" sz="1100">
                <a:solidFill>
                  <a:srgbClr val="404040"/>
                </a:solidFill>
                <a:latin typeface="Avenir-Book"/>
                <a:cs typeface="Avenir-Book"/>
              </a:rPr>
              <a:t>details  contrast with a matte finish for a sleek look. The </a:t>
            </a:r>
            <a:r>
              <a:rPr dirty="0" sz="1100" spc="5">
                <a:solidFill>
                  <a:srgbClr val="404040"/>
                </a:solidFill>
                <a:latin typeface="Avenir-Book"/>
                <a:cs typeface="Avenir-Book"/>
              </a:rPr>
              <a:t> </a:t>
            </a:r>
            <a:r>
              <a:rPr dirty="0" sz="1100">
                <a:solidFill>
                  <a:srgbClr val="404040"/>
                </a:solidFill>
                <a:latin typeface="Avenir-Book"/>
                <a:cs typeface="Avenir-Book"/>
              </a:rPr>
              <a:t>generous imprint area with a full-color or one-color </a:t>
            </a:r>
            <a:r>
              <a:rPr dirty="0" sz="1100" spc="5">
                <a:solidFill>
                  <a:srgbClr val="404040"/>
                </a:solidFill>
                <a:latin typeface="Avenir-Book"/>
                <a:cs typeface="Avenir-Book"/>
              </a:rPr>
              <a:t> </a:t>
            </a:r>
            <a:r>
              <a:rPr dirty="0" sz="1100">
                <a:solidFill>
                  <a:srgbClr val="404040"/>
                </a:solidFill>
                <a:latin typeface="Avenir-Book"/>
                <a:cs typeface="Avenir-Book"/>
              </a:rPr>
              <a:t>laser-engraved</a:t>
            </a:r>
            <a:r>
              <a:rPr dirty="0" sz="1100" spc="-15">
                <a:solidFill>
                  <a:srgbClr val="404040"/>
                </a:solidFill>
                <a:latin typeface="Avenir-Book"/>
                <a:cs typeface="Avenir-Book"/>
              </a:rPr>
              <a:t> </a:t>
            </a:r>
            <a:r>
              <a:rPr dirty="0" sz="1100">
                <a:solidFill>
                  <a:srgbClr val="404040"/>
                </a:solidFill>
                <a:latin typeface="Avenir-Book"/>
                <a:cs typeface="Avenir-Book"/>
              </a:rPr>
              <a:t>message</a:t>
            </a:r>
            <a:r>
              <a:rPr dirty="0" sz="1100" spc="-10">
                <a:solidFill>
                  <a:srgbClr val="404040"/>
                </a:solidFill>
                <a:latin typeface="Avenir-Book"/>
                <a:cs typeface="Avenir-Book"/>
              </a:rPr>
              <a:t> </a:t>
            </a:r>
            <a:r>
              <a:rPr dirty="0" sz="1100">
                <a:solidFill>
                  <a:srgbClr val="404040"/>
                </a:solidFill>
                <a:latin typeface="Avenir-Book"/>
                <a:cs typeface="Avenir-Book"/>
              </a:rPr>
              <a:t>is</a:t>
            </a:r>
            <a:r>
              <a:rPr dirty="0" sz="1100" spc="-15">
                <a:solidFill>
                  <a:srgbClr val="404040"/>
                </a:solidFill>
                <a:latin typeface="Avenir-Book"/>
                <a:cs typeface="Avenir-Book"/>
              </a:rPr>
              <a:t> </a:t>
            </a:r>
            <a:r>
              <a:rPr dirty="0" sz="1100">
                <a:solidFill>
                  <a:srgbClr val="404040"/>
                </a:solidFill>
                <a:latin typeface="Avenir-Book"/>
                <a:cs typeface="Avenir-Book"/>
              </a:rPr>
              <a:t>sure</a:t>
            </a:r>
            <a:r>
              <a:rPr dirty="0" sz="1100" spc="-10">
                <a:solidFill>
                  <a:srgbClr val="404040"/>
                </a:solidFill>
                <a:latin typeface="Avenir-Book"/>
                <a:cs typeface="Avenir-Book"/>
              </a:rPr>
              <a:t> </a:t>
            </a:r>
            <a:r>
              <a:rPr dirty="0" sz="1100">
                <a:solidFill>
                  <a:srgbClr val="404040"/>
                </a:solidFill>
                <a:latin typeface="Avenir-Book"/>
                <a:cs typeface="Avenir-Book"/>
              </a:rPr>
              <a:t>to</a:t>
            </a:r>
            <a:r>
              <a:rPr dirty="0" sz="1100" spc="-10">
                <a:solidFill>
                  <a:srgbClr val="404040"/>
                </a:solidFill>
                <a:latin typeface="Avenir-Book"/>
                <a:cs typeface="Avenir-Book"/>
              </a:rPr>
              <a:t> </a:t>
            </a:r>
            <a:r>
              <a:rPr dirty="0" sz="1100">
                <a:solidFill>
                  <a:srgbClr val="404040"/>
                </a:solidFill>
                <a:latin typeface="Avenir-Book"/>
                <a:cs typeface="Avenir-Book"/>
              </a:rPr>
              <a:t>make</a:t>
            </a:r>
            <a:r>
              <a:rPr dirty="0" sz="1100" spc="-15">
                <a:solidFill>
                  <a:srgbClr val="404040"/>
                </a:solidFill>
                <a:latin typeface="Avenir-Book"/>
                <a:cs typeface="Avenir-Book"/>
              </a:rPr>
              <a:t> </a:t>
            </a:r>
            <a:r>
              <a:rPr dirty="0" sz="1100">
                <a:solidFill>
                  <a:srgbClr val="404040"/>
                </a:solidFill>
                <a:latin typeface="Avenir-Book"/>
                <a:cs typeface="Avenir-Book"/>
              </a:rPr>
              <a:t>a</a:t>
            </a:r>
            <a:r>
              <a:rPr dirty="0" sz="1100" spc="-10">
                <a:solidFill>
                  <a:srgbClr val="404040"/>
                </a:solidFill>
                <a:latin typeface="Avenir-Book"/>
                <a:cs typeface="Avenir-Book"/>
              </a:rPr>
              <a:t> </a:t>
            </a:r>
            <a:r>
              <a:rPr dirty="0" sz="1100">
                <a:solidFill>
                  <a:srgbClr val="404040"/>
                </a:solidFill>
                <a:latin typeface="Avenir-Book"/>
                <a:cs typeface="Avenir-Book"/>
              </a:rPr>
              <a:t>statement.</a:t>
            </a:r>
            <a:endParaRPr sz="1100">
              <a:latin typeface="Avenir-Book"/>
              <a:cs typeface="Avenir-Book"/>
            </a:endParaRPr>
          </a:p>
        </p:txBody>
      </p:sp>
      <p:graphicFrame>
        <p:nvGraphicFramePr>
          <p:cNvPr id="7" name="object 7"/>
          <p:cNvGraphicFramePr>
            <a:graphicFrameLocks noGrp="1"/>
          </p:cNvGraphicFramePr>
          <p:nvPr/>
        </p:nvGraphicFramePr>
        <p:xfrm>
          <a:off x="4691905" y="7478496"/>
          <a:ext cx="2303780" cy="35623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03200"/>
                <a:gridCol w="461645"/>
                <a:gridCol w="487045"/>
                <a:gridCol w="506095"/>
                <a:gridCol w="647700"/>
              </a:tblGrid>
              <a:tr h="192405">
                <a:tc>
                  <a:txBody>
                    <a:bodyPr/>
                    <a:lstStyle/>
                    <a:p>
                      <a:pPr marL="127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dirty="0" sz="650" spc="-80">
                          <a:solidFill>
                            <a:srgbClr val="211E1E"/>
                          </a:solidFill>
                          <a:latin typeface="Arial"/>
                          <a:cs typeface="Arial"/>
                        </a:rPr>
                        <a:t>QTY</a:t>
                      </a:r>
                      <a:endParaRPr sz="650">
                        <a:latin typeface="Arial"/>
                        <a:cs typeface="Arial"/>
                      </a:endParaRPr>
                    </a:p>
                  </a:txBody>
                  <a:tcPr marL="0" marR="0" marB="0" marT="38100">
                    <a:lnB w="12700">
                      <a:solidFill>
                        <a:srgbClr val="02030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6510">
                        <a:lnSpc>
                          <a:spcPts val="1240"/>
                        </a:lnSpc>
                      </a:pPr>
                      <a:r>
                        <a:rPr dirty="0" sz="1100" spc="5" b="1">
                          <a:solidFill>
                            <a:srgbClr val="020303"/>
                          </a:solidFill>
                          <a:latin typeface="Arial"/>
                          <a:cs typeface="Arial"/>
                        </a:rPr>
                        <a:t>250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B w="12700">
                      <a:solidFill>
                        <a:srgbClr val="02030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21590">
                        <a:lnSpc>
                          <a:spcPts val="1240"/>
                        </a:lnSpc>
                      </a:pPr>
                      <a:r>
                        <a:rPr dirty="0" sz="1100" spc="5" b="1">
                          <a:solidFill>
                            <a:srgbClr val="020303"/>
                          </a:solidFill>
                          <a:latin typeface="Arial"/>
                          <a:cs typeface="Arial"/>
                        </a:rPr>
                        <a:t>500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B w="12700">
                      <a:solidFill>
                        <a:srgbClr val="02030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8890">
                        <a:lnSpc>
                          <a:spcPts val="1240"/>
                        </a:lnSpc>
                      </a:pPr>
                      <a:r>
                        <a:rPr dirty="0" sz="1100" spc="5" b="1">
                          <a:solidFill>
                            <a:srgbClr val="020303"/>
                          </a:solidFill>
                          <a:latin typeface="Arial"/>
                          <a:cs typeface="Arial"/>
                        </a:rPr>
                        <a:t>1000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B w="12700">
                      <a:solidFill>
                        <a:srgbClr val="02030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4139">
                        <a:lnSpc>
                          <a:spcPts val="1240"/>
                        </a:lnSpc>
                      </a:pPr>
                      <a:r>
                        <a:rPr dirty="0" sz="1100" spc="5" b="1">
                          <a:solidFill>
                            <a:srgbClr val="020303"/>
                          </a:solidFill>
                          <a:latin typeface="Arial"/>
                          <a:cs typeface="Arial"/>
                        </a:rPr>
                        <a:t>5000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B w="12700">
                      <a:solidFill>
                        <a:srgbClr val="020303"/>
                      </a:solidFill>
                      <a:prstDash val="solid"/>
                    </a:lnB>
                  </a:tcPr>
                </a:tc>
              </a:tr>
              <a:tr h="16383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12700">
                      <a:solidFill>
                        <a:srgbClr val="020303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ctr" marR="26670">
                        <a:lnSpc>
                          <a:spcPts val="1055"/>
                        </a:lnSpc>
                        <a:spcBef>
                          <a:spcPts val="140"/>
                        </a:spcBef>
                      </a:pPr>
                      <a:r>
                        <a:rPr dirty="0" sz="950">
                          <a:solidFill>
                            <a:srgbClr val="020303"/>
                          </a:solidFill>
                          <a:latin typeface="Arial"/>
                          <a:cs typeface="Arial"/>
                        </a:rPr>
                        <a:t>$1.70</a:t>
                      </a:r>
                      <a:endParaRPr sz="950">
                        <a:latin typeface="Arial"/>
                        <a:cs typeface="Arial"/>
                      </a:endParaRPr>
                    </a:p>
                  </a:txBody>
                  <a:tcPr marL="0" marR="0" marB="0" marT="17780">
                    <a:lnT w="12700">
                      <a:solidFill>
                        <a:srgbClr val="020303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ctr" marL="8890">
                        <a:lnSpc>
                          <a:spcPts val="1055"/>
                        </a:lnSpc>
                        <a:spcBef>
                          <a:spcPts val="140"/>
                        </a:spcBef>
                      </a:pPr>
                      <a:r>
                        <a:rPr dirty="0" sz="950">
                          <a:solidFill>
                            <a:srgbClr val="020303"/>
                          </a:solidFill>
                          <a:latin typeface="Arial"/>
                          <a:cs typeface="Arial"/>
                        </a:rPr>
                        <a:t>$1.56</a:t>
                      </a:r>
                      <a:endParaRPr sz="950">
                        <a:latin typeface="Arial"/>
                        <a:cs typeface="Arial"/>
                      </a:endParaRPr>
                    </a:p>
                  </a:txBody>
                  <a:tcPr marL="0" marR="0" marB="0" marT="17780">
                    <a:lnT w="12700">
                      <a:solidFill>
                        <a:srgbClr val="020303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55"/>
                        </a:lnSpc>
                        <a:spcBef>
                          <a:spcPts val="140"/>
                        </a:spcBef>
                      </a:pPr>
                      <a:r>
                        <a:rPr dirty="0" sz="950">
                          <a:solidFill>
                            <a:srgbClr val="020303"/>
                          </a:solidFill>
                          <a:latin typeface="Arial"/>
                          <a:cs typeface="Arial"/>
                        </a:rPr>
                        <a:t>$1.42</a:t>
                      </a:r>
                      <a:endParaRPr sz="950">
                        <a:latin typeface="Arial"/>
                        <a:cs typeface="Arial"/>
                      </a:endParaRPr>
                    </a:p>
                  </a:txBody>
                  <a:tcPr marL="0" marR="0" marB="0" marT="17780">
                    <a:lnT w="12700">
                      <a:solidFill>
                        <a:srgbClr val="020303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101600">
                        <a:lnSpc>
                          <a:spcPts val="1055"/>
                        </a:lnSpc>
                        <a:spcBef>
                          <a:spcPts val="140"/>
                        </a:spcBef>
                      </a:pPr>
                      <a:r>
                        <a:rPr dirty="0" sz="950">
                          <a:solidFill>
                            <a:srgbClr val="020303"/>
                          </a:solidFill>
                          <a:latin typeface="Arial"/>
                          <a:cs typeface="Arial"/>
                        </a:rPr>
                        <a:t>$1.28</a:t>
                      </a:r>
                      <a:r>
                        <a:rPr dirty="0" sz="950" spc="-35">
                          <a:solidFill>
                            <a:srgbClr val="020303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baseline="12820" sz="975" spc="-7">
                          <a:solidFill>
                            <a:srgbClr val="020303"/>
                          </a:solidFill>
                          <a:latin typeface="Arial"/>
                          <a:cs typeface="Arial"/>
                        </a:rPr>
                        <a:t>EA</a:t>
                      </a:r>
                      <a:endParaRPr baseline="12820" sz="975">
                        <a:latin typeface="Arial"/>
                        <a:cs typeface="Arial"/>
                      </a:endParaRPr>
                    </a:p>
                  </a:txBody>
                  <a:tcPr marL="0" marR="0" marB="0" marT="17780">
                    <a:lnT w="12700">
                      <a:solidFill>
                        <a:srgbClr val="020303"/>
                      </a:solidFill>
                      <a:prstDash val="solid"/>
                    </a:lnT>
                  </a:tcPr>
                </a:tc>
              </a:tr>
            </a:tbl>
          </a:graphicData>
        </a:graphic>
      </p:graphicFrame>
      <p:pic>
        <p:nvPicPr>
          <p:cNvPr id="8" name="object 8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98845" y="8651099"/>
            <a:ext cx="233419" cy="233400"/>
          </a:xfrm>
          <a:prstGeom prst="rect">
            <a:avLst/>
          </a:prstGeom>
        </p:spPr>
      </p:pic>
      <p:pic>
        <p:nvPicPr>
          <p:cNvPr id="9" name="object 9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822112" y="8591665"/>
            <a:ext cx="286486" cy="286175"/>
          </a:xfrm>
          <a:prstGeom prst="rect">
            <a:avLst/>
          </a:prstGeom>
        </p:spPr>
      </p:pic>
      <p:pic>
        <p:nvPicPr>
          <p:cNvPr id="10" name="object 10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0" y="5130"/>
            <a:ext cx="7772400" cy="617382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641Nifty_CFPF</dc:title>
  <dcterms:created xsi:type="dcterms:W3CDTF">2021-05-28T18:27:18Z</dcterms:created>
  <dcterms:modified xsi:type="dcterms:W3CDTF">2021-05-28T18:27:18Z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2021-05-27T00:00:00Z</vt:filetime>
  </property>
  <property fmtid="{D5CDD505-2E9C-101B-9397-08002B2CF9AE}" pid="3" name="Creator">
    <vt:lpwstr>Adobe Illustrator 25.2 (Windows)</vt:lpwstr>
  </property>
  <property fmtid="{D5CDD505-2E9C-101B-9397-08002B2CF9AE}" pid="4" name="LastSaved">
    <vt:filetime>2021-05-28T00:00:00Z</vt:filetime>
  </property>
</Properties>
</file>