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200400" cy="7772400"/>
  <p:notesSz cx="3200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030" y="2409444"/>
            <a:ext cx="27203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0060" y="4352544"/>
            <a:ext cx="22402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28267"/>
            <a:ext cx="3200400" cy="6644640"/>
          </a:xfrm>
          <a:custGeom>
            <a:avLst/>
            <a:gdLst/>
            <a:ahLst/>
            <a:cxnLst/>
            <a:rect l="l" t="t" r="r" b="b"/>
            <a:pathLst>
              <a:path w="3200400" h="6644640">
                <a:moveTo>
                  <a:pt x="0" y="6644132"/>
                </a:moveTo>
                <a:lnTo>
                  <a:pt x="3200400" y="6644132"/>
                </a:lnTo>
                <a:lnTo>
                  <a:pt x="3200400" y="0"/>
                </a:lnTo>
                <a:lnTo>
                  <a:pt x="0" y="0"/>
                </a:lnTo>
                <a:lnTo>
                  <a:pt x="0" y="6644132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7152"/>
            <a:ext cx="3200400" cy="2815247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4100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54900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056700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107500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1400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42200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2056700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107500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4347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60020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648206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200400" cy="7772400"/>
          </a:xfrm>
          <a:custGeom>
            <a:avLst/>
            <a:gdLst/>
            <a:ahLst/>
            <a:cxnLst/>
            <a:rect l="l" t="t" r="r" b="b"/>
            <a:pathLst>
              <a:path w="3200400" h="7772400">
                <a:moveTo>
                  <a:pt x="3200400" y="0"/>
                </a:moveTo>
                <a:lnTo>
                  <a:pt x="0" y="0"/>
                </a:lnTo>
                <a:lnTo>
                  <a:pt x="0" y="7772400"/>
                </a:lnTo>
                <a:lnTo>
                  <a:pt x="3200400" y="7772400"/>
                </a:lnTo>
                <a:lnTo>
                  <a:pt x="3200400" y="0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4828"/>
            <a:ext cx="3200400" cy="281757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5688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0"/>
            <a:ext cx="3200400" cy="1102995"/>
          </a:xfrm>
          <a:custGeom>
            <a:avLst/>
            <a:gdLst/>
            <a:ahLst/>
            <a:cxnLst/>
            <a:rect l="l" t="t" r="r" b="b"/>
            <a:pathLst>
              <a:path w="3200400" h="1102995">
                <a:moveTo>
                  <a:pt x="3200400" y="0"/>
                </a:moveTo>
                <a:lnTo>
                  <a:pt x="0" y="0"/>
                </a:lnTo>
                <a:lnTo>
                  <a:pt x="0" y="1102868"/>
                </a:lnTo>
                <a:lnTo>
                  <a:pt x="3200400" y="1102868"/>
                </a:lnTo>
                <a:lnTo>
                  <a:pt x="3200400" y="0"/>
                </a:lnTo>
                <a:close/>
              </a:path>
            </a:pathLst>
          </a:custGeom>
          <a:solidFill>
            <a:srgbClr val="AADE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13244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4044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065844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16644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00544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51344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13244" y="39692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364044" y="40073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065844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116644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1383" y="709339"/>
            <a:ext cx="211391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020" y="1787652"/>
            <a:ext cx="28803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088136" y="7228332"/>
            <a:ext cx="102412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60020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304288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77063" y="544239"/>
            <a:ext cx="163893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b="1" i="1">
                <a:solidFill>
                  <a:srgbClr val="181818"/>
                </a:solidFill>
                <a:latin typeface="Typo Grotesk Black"/>
                <a:cs typeface="Typo Grotesk Black"/>
              </a:rPr>
              <a:t>GÉNÉRATEUR</a:t>
            </a:r>
            <a:r>
              <a:rPr dirty="0" sz="1300" spc="-25" b="1" i="1">
                <a:solidFill>
                  <a:srgbClr val="181818"/>
                </a:solidFill>
                <a:latin typeface="Typo Grotesk Black"/>
                <a:cs typeface="Typo Grotesk Black"/>
              </a:rPr>
              <a:t> </a:t>
            </a:r>
            <a:r>
              <a:rPr dirty="0" sz="1300" spc="-10" b="1" i="1">
                <a:solidFill>
                  <a:srgbClr val="181818"/>
                </a:solidFill>
                <a:latin typeface="Typo Grotesk Black"/>
                <a:cs typeface="Typo Grotesk Black"/>
              </a:rPr>
              <a:t>D'IDÉES</a:t>
            </a:r>
            <a:endParaRPr sz="1300">
              <a:latin typeface="Typo Grotesk Black"/>
              <a:cs typeface="Typo Grotesk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01383" y="709339"/>
            <a:ext cx="2113915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SOINS</a:t>
            </a:r>
            <a:r>
              <a:rPr dirty="0" spc="10"/>
              <a:t> </a:t>
            </a:r>
            <a:r>
              <a:rPr dirty="0"/>
              <a:t>DE</a:t>
            </a:r>
            <a:r>
              <a:rPr dirty="0" spc="15"/>
              <a:t> </a:t>
            </a:r>
            <a:r>
              <a:rPr dirty="0" spc="-10"/>
              <a:t>SANTÉ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71575" y="4031109"/>
            <a:ext cx="128651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Tasse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en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céramique Valencia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16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liq.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avec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couvercle CM9015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100" y="3937103"/>
            <a:ext cx="1007110" cy="104212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475639" y="6596509"/>
            <a:ext cx="431800" cy="35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Ecopal PE207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82398" y="5281932"/>
            <a:ext cx="14351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Bouteille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Rockit Bpm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500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ml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(17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liq.) WB9030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77798" y="1402209"/>
            <a:ext cx="13258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Nettoyant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pour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verres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Opty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Eye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MPC18G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2398" y="2672209"/>
            <a:ext cx="158877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Lampe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sécurité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personnelle</a:t>
            </a:r>
            <a:r>
              <a:rPr dirty="0" sz="1000" spc="-5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rechargeable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Snap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N'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Glow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BTR103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79380" y="3777852"/>
            <a:ext cx="3041650" cy="14604"/>
          </a:xfrm>
          <a:custGeom>
            <a:avLst/>
            <a:gdLst/>
            <a:ahLst/>
            <a:cxnLst/>
            <a:rect l="l" t="t" r="r" b="b"/>
            <a:pathLst>
              <a:path w="3041650" h="14604">
                <a:moveTo>
                  <a:pt x="3038652" y="0"/>
                </a:moveTo>
                <a:lnTo>
                  <a:pt x="3034957" y="0"/>
                </a:lnTo>
                <a:lnTo>
                  <a:pt x="2984" y="0"/>
                </a:lnTo>
                <a:lnTo>
                  <a:pt x="0" y="2997"/>
                </a:lnTo>
                <a:lnTo>
                  <a:pt x="0" y="11176"/>
                </a:lnTo>
                <a:lnTo>
                  <a:pt x="2984" y="14173"/>
                </a:lnTo>
                <a:lnTo>
                  <a:pt x="3038652" y="14173"/>
                </a:lnTo>
                <a:lnTo>
                  <a:pt x="3041650" y="11176"/>
                </a:lnTo>
                <a:lnTo>
                  <a:pt x="3041650" y="2997"/>
                </a:lnTo>
                <a:lnTo>
                  <a:pt x="3038652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79380" y="328196"/>
            <a:ext cx="3042920" cy="3299460"/>
            <a:chOff x="79380" y="328196"/>
            <a:chExt cx="3042920" cy="3299460"/>
          </a:xfrm>
        </p:grpSpPr>
        <p:sp>
          <p:nvSpPr>
            <p:cNvPr id="12" name="object 12" descr=""/>
            <p:cNvSpPr/>
            <p:nvPr/>
          </p:nvSpPr>
          <p:spPr>
            <a:xfrm>
              <a:off x="79380" y="2473985"/>
              <a:ext cx="3041650" cy="14604"/>
            </a:xfrm>
            <a:custGeom>
              <a:avLst/>
              <a:gdLst/>
              <a:ahLst/>
              <a:cxnLst/>
              <a:rect l="l" t="t" r="r" b="b"/>
              <a:pathLst>
                <a:path w="3041650" h="14605">
                  <a:moveTo>
                    <a:pt x="3038652" y="0"/>
                  </a:move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lnTo>
                    <a:pt x="3038652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07939" y="436241"/>
              <a:ext cx="259715" cy="400685"/>
            </a:xfrm>
            <a:custGeom>
              <a:avLst/>
              <a:gdLst/>
              <a:ahLst/>
              <a:cxnLst/>
              <a:rect l="l" t="t" r="r" b="b"/>
              <a:pathLst>
                <a:path w="259715" h="400684">
                  <a:moveTo>
                    <a:pt x="0" y="47828"/>
                  </a:moveTo>
                  <a:lnTo>
                    <a:pt x="45111" y="28390"/>
                  </a:lnTo>
                  <a:lnTo>
                    <a:pt x="88290" y="4838"/>
                  </a:lnTo>
                  <a:lnTo>
                    <a:pt x="96266" y="0"/>
                  </a:lnTo>
                  <a:lnTo>
                    <a:pt x="109245" y="7531"/>
                  </a:lnTo>
                  <a:lnTo>
                    <a:pt x="143691" y="25857"/>
                  </a:lnTo>
                  <a:lnTo>
                    <a:pt x="179343" y="41590"/>
                  </a:lnTo>
                  <a:lnTo>
                    <a:pt x="216051" y="54674"/>
                  </a:lnTo>
                  <a:lnTo>
                    <a:pt x="253669" y="65049"/>
                  </a:lnTo>
                  <a:lnTo>
                    <a:pt x="259651" y="66459"/>
                  </a:lnTo>
                  <a:lnTo>
                    <a:pt x="259651" y="202437"/>
                  </a:lnTo>
                  <a:lnTo>
                    <a:pt x="254112" y="251599"/>
                  </a:lnTo>
                  <a:lnTo>
                    <a:pt x="237913" y="297729"/>
                  </a:lnTo>
                  <a:lnTo>
                    <a:pt x="211683" y="338815"/>
                  </a:lnTo>
                  <a:lnTo>
                    <a:pt x="176047" y="372846"/>
                  </a:lnTo>
                  <a:lnTo>
                    <a:pt x="133279" y="396149"/>
                  </a:lnTo>
                  <a:lnTo>
                    <a:pt x="117868" y="400240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07927" y="537328"/>
              <a:ext cx="200025" cy="200025"/>
            </a:xfrm>
            <a:custGeom>
              <a:avLst/>
              <a:gdLst/>
              <a:ahLst/>
              <a:cxnLst/>
              <a:rect l="l" t="t" r="r" b="b"/>
              <a:pathLst>
                <a:path w="200025" h="200025">
                  <a:moveTo>
                    <a:pt x="199796" y="69088"/>
                  </a:moveTo>
                  <a:lnTo>
                    <a:pt x="130708" y="69088"/>
                  </a:lnTo>
                  <a:lnTo>
                    <a:pt x="130708" y="0"/>
                  </a:lnTo>
                  <a:lnTo>
                    <a:pt x="69100" y="0"/>
                  </a:lnTo>
                  <a:lnTo>
                    <a:pt x="69100" y="69088"/>
                  </a:lnTo>
                  <a:lnTo>
                    <a:pt x="0" y="69088"/>
                  </a:lnTo>
                  <a:lnTo>
                    <a:pt x="0" y="130695"/>
                  </a:lnTo>
                  <a:lnTo>
                    <a:pt x="69100" y="130695"/>
                  </a:lnTo>
                  <a:lnTo>
                    <a:pt x="69100" y="199783"/>
                  </a:lnTo>
                  <a:lnTo>
                    <a:pt x="130708" y="199783"/>
                  </a:lnTo>
                  <a:lnTo>
                    <a:pt x="130708" y="130695"/>
                  </a:lnTo>
                  <a:lnTo>
                    <a:pt x="199796" y="130695"/>
                  </a:lnTo>
                  <a:lnTo>
                    <a:pt x="199796" y="69088"/>
                  </a:lnTo>
                  <a:close/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59495" y="737785"/>
              <a:ext cx="233045" cy="253365"/>
            </a:xfrm>
            <a:custGeom>
              <a:avLst/>
              <a:gdLst/>
              <a:ahLst/>
              <a:cxnLst/>
              <a:rect l="l" t="t" r="r" b="b"/>
              <a:pathLst>
                <a:path w="233045" h="253365">
                  <a:moveTo>
                    <a:pt x="232549" y="219099"/>
                  </a:moveTo>
                  <a:lnTo>
                    <a:pt x="208851" y="14807"/>
                  </a:lnTo>
                  <a:lnTo>
                    <a:pt x="206521" y="7939"/>
                  </a:lnTo>
                  <a:lnTo>
                    <a:pt x="201790" y="2823"/>
                  </a:lnTo>
                  <a:lnTo>
                    <a:pt x="195421" y="0"/>
                  </a:lnTo>
                  <a:lnTo>
                    <a:pt x="188175" y="11"/>
                  </a:lnTo>
                  <a:lnTo>
                    <a:pt x="130082" y="12445"/>
                  </a:lnTo>
                  <a:lnTo>
                    <a:pt x="78066" y="25335"/>
                  </a:lnTo>
                  <a:lnTo>
                    <a:pt x="21397" y="66645"/>
                  </a:lnTo>
                  <a:lnTo>
                    <a:pt x="0" y="133425"/>
                  </a:lnTo>
                  <a:lnTo>
                    <a:pt x="647" y="253084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57011" y="737734"/>
              <a:ext cx="234950" cy="253365"/>
            </a:xfrm>
            <a:custGeom>
              <a:avLst/>
              <a:gdLst/>
              <a:ahLst/>
              <a:cxnLst/>
              <a:rect l="l" t="t" r="r" b="b"/>
              <a:pathLst>
                <a:path w="234950" h="253365">
                  <a:moveTo>
                    <a:pt x="0" y="219151"/>
                  </a:moveTo>
                  <a:lnTo>
                    <a:pt x="23698" y="14795"/>
                  </a:lnTo>
                  <a:lnTo>
                    <a:pt x="44310" y="0"/>
                  </a:lnTo>
                  <a:lnTo>
                    <a:pt x="71606" y="5713"/>
                  </a:lnTo>
                  <a:lnTo>
                    <a:pt x="133796" y="19302"/>
                  </a:lnTo>
                  <a:lnTo>
                    <a:pt x="188312" y="41779"/>
                  </a:lnTo>
                  <a:lnTo>
                    <a:pt x="228906" y="97982"/>
                  </a:lnTo>
                  <a:lnTo>
                    <a:pt x="234416" y="133476"/>
                  </a:lnTo>
                  <a:lnTo>
                    <a:pt x="233768" y="253136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7285" y="749458"/>
              <a:ext cx="143746" cy="24075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6810" y="750470"/>
              <a:ext cx="100575" cy="199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8321" y="601552"/>
              <a:ext cx="251231" cy="120357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375036" y="444773"/>
              <a:ext cx="297815" cy="169545"/>
            </a:xfrm>
            <a:custGeom>
              <a:avLst/>
              <a:gdLst/>
              <a:ahLst/>
              <a:cxnLst/>
              <a:rect l="l" t="t" r="r" b="b"/>
              <a:pathLst>
                <a:path w="297815" h="169545">
                  <a:moveTo>
                    <a:pt x="35983" y="169481"/>
                  </a:moveTo>
                  <a:lnTo>
                    <a:pt x="2328" y="141008"/>
                  </a:lnTo>
                  <a:lnTo>
                    <a:pt x="0" y="126688"/>
                  </a:lnTo>
                  <a:lnTo>
                    <a:pt x="1551" y="113953"/>
                  </a:lnTo>
                  <a:lnTo>
                    <a:pt x="6587" y="104167"/>
                  </a:lnTo>
                  <a:lnTo>
                    <a:pt x="14710" y="98691"/>
                  </a:lnTo>
                  <a:lnTo>
                    <a:pt x="34662" y="90932"/>
                  </a:lnTo>
                  <a:lnTo>
                    <a:pt x="36580" y="73126"/>
                  </a:lnTo>
                  <a:lnTo>
                    <a:pt x="41466" y="51311"/>
                  </a:lnTo>
                  <a:lnTo>
                    <a:pt x="50969" y="31376"/>
                  </a:lnTo>
                  <a:lnTo>
                    <a:pt x="64644" y="14035"/>
                  </a:lnTo>
                  <a:lnTo>
                    <a:pt x="82046" y="0"/>
                  </a:lnTo>
                  <a:lnTo>
                    <a:pt x="118804" y="13555"/>
                  </a:lnTo>
                  <a:lnTo>
                    <a:pt x="157053" y="20602"/>
                  </a:lnTo>
                  <a:lnTo>
                    <a:pt x="195944" y="21063"/>
                  </a:lnTo>
                  <a:lnTo>
                    <a:pt x="234623" y="14859"/>
                  </a:lnTo>
                  <a:lnTo>
                    <a:pt x="235093" y="14732"/>
                  </a:lnTo>
                  <a:lnTo>
                    <a:pt x="234097" y="35508"/>
                  </a:lnTo>
                  <a:lnTo>
                    <a:pt x="247654" y="73769"/>
                  </a:lnTo>
                  <a:lnTo>
                    <a:pt x="283099" y="98691"/>
                  </a:lnTo>
                  <a:lnTo>
                    <a:pt x="291224" y="104167"/>
                  </a:lnTo>
                  <a:lnTo>
                    <a:pt x="296263" y="113953"/>
                  </a:lnTo>
                  <a:lnTo>
                    <a:pt x="297815" y="126688"/>
                  </a:lnTo>
                  <a:lnTo>
                    <a:pt x="295482" y="141008"/>
                  </a:lnTo>
                  <a:lnTo>
                    <a:pt x="289536" y="154240"/>
                  </a:lnTo>
                  <a:lnTo>
                    <a:pt x="281221" y="164007"/>
                  </a:lnTo>
                  <a:lnTo>
                    <a:pt x="271624" y="169393"/>
                  </a:lnTo>
                  <a:lnTo>
                    <a:pt x="261827" y="169481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65754" y="340896"/>
              <a:ext cx="308610" cy="223520"/>
            </a:xfrm>
            <a:custGeom>
              <a:avLst/>
              <a:gdLst/>
              <a:ahLst/>
              <a:cxnLst/>
              <a:rect l="l" t="t" r="r" b="b"/>
              <a:pathLst>
                <a:path w="308609" h="223520">
                  <a:moveTo>
                    <a:pt x="7865" y="223161"/>
                  </a:moveTo>
                  <a:lnTo>
                    <a:pt x="3725" y="206729"/>
                  </a:lnTo>
                  <a:lnTo>
                    <a:pt x="543" y="185311"/>
                  </a:lnTo>
                  <a:lnTo>
                    <a:pt x="0" y="159831"/>
                  </a:lnTo>
                  <a:lnTo>
                    <a:pt x="3775" y="131213"/>
                  </a:lnTo>
                  <a:lnTo>
                    <a:pt x="27350" y="73145"/>
                  </a:lnTo>
                  <a:lnTo>
                    <a:pt x="60940" y="31872"/>
                  </a:lnTo>
                  <a:lnTo>
                    <a:pt x="114113" y="3895"/>
                  </a:lnTo>
                  <a:lnTo>
                    <a:pt x="149271" y="0"/>
                  </a:lnTo>
                  <a:lnTo>
                    <a:pt x="184474" y="5097"/>
                  </a:lnTo>
                  <a:lnTo>
                    <a:pt x="244872" y="40674"/>
                  </a:lnTo>
                  <a:lnTo>
                    <a:pt x="263948" y="67547"/>
                  </a:lnTo>
                  <a:lnTo>
                    <a:pt x="264633" y="67865"/>
                  </a:lnTo>
                  <a:lnTo>
                    <a:pt x="299033" y="107529"/>
                  </a:lnTo>
                  <a:lnTo>
                    <a:pt x="308321" y="156600"/>
                  </a:lnTo>
                  <a:lnTo>
                    <a:pt x="307188" y="171570"/>
                  </a:lnTo>
                  <a:lnTo>
                    <a:pt x="305773" y="187785"/>
                  </a:lnTo>
                  <a:lnTo>
                    <a:pt x="304566" y="202723"/>
                  </a:lnTo>
                  <a:lnTo>
                    <a:pt x="304054" y="213864"/>
                  </a:lnTo>
                </a:path>
              </a:pathLst>
            </a:custGeom>
            <a:ln w="25399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34972" y="2626866"/>
              <a:ext cx="1187315" cy="1000630"/>
            </a:xfrm>
            <a:prstGeom prst="rect">
              <a:avLst/>
            </a:prstGeom>
          </p:spPr>
        </p:pic>
      </p:grpSp>
      <p:pic>
        <p:nvPicPr>
          <p:cNvPr id="23" name="object 2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9672" y="6525768"/>
            <a:ext cx="1206500" cy="1206500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9672" y="1572767"/>
            <a:ext cx="1452260" cy="523874"/>
          </a:xfrm>
          <a:prstGeom prst="rect">
            <a:avLst/>
          </a:prstGeom>
        </p:spPr>
      </p:pic>
      <p:grpSp>
        <p:nvGrpSpPr>
          <p:cNvPr id="25" name="object 25" descr=""/>
          <p:cNvGrpSpPr/>
          <p:nvPr/>
        </p:nvGrpSpPr>
        <p:grpSpPr>
          <a:xfrm>
            <a:off x="79380" y="5014467"/>
            <a:ext cx="3121025" cy="1447800"/>
            <a:chOff x="79380" y="5014467"/>
            <a:chExt cx="3121025" cy="1447800"/>
          </a:xfrm>
        </p:grpSpPr>
        <p:sp>
          <p:nvSpPr>
            <p:cNvPr id="26" name="object 26" descr=""/>
            <p:cNvSpPr/>
            <p:nvPr/>
          </p:nvSpPr>
          <p:spPr>
            <a:xfrm>
              <a:off x="79375" y="5081727"/>
              <a:ext cx="3041650" cy="1318260"/>
            </a:xfrm>
            <a:custGeom>
              <a:avLst/>
              <a:gdLst/>
              <a:ahLst/>
              <a:cxnLst/>
              <a:rect l="l" t="t" r="r" b="b"/>
              <a:pathLst>
                <a:path w="3041650" h="1318260">
                  <a:moveTo>
                    <a:pt x="3041650" y="1306855"/>
                  </a:moveTo>
                  <a:lnTo>
                    <a:pt x="3038652" y="1303858"/>
                  </a:lnTo>
                  <a:lnTo>
                    <a:pt x="3034957" y="1303858"/>
                  </a:lnTo>
                  <a:lnTo>
                    <a:pt x="2984" y="1303858"/>
                  </a:lnTo>
                  <a:lnTo>
                    <a:pt x="0" y="1306855"/>
                  </a:lnTo>
                  <a:lnTo>
                    <a:pt x="0" y="1315034"/>
                  </a:lnTo>
                  <a:lnTo>
                    <a:pt x="2984" y="1318031"/>
                  </a:lnTo>
                  <a:lnTo>
                    <a:pt x="3038652" y="1318031"/>
                  </a:lnTo>
                  <a:lnTo>
                    <a:pt x="3041650" y="1315034"/>
                  </a:lnTo>
                  <a:lnTo>
                    <a:pt x="3041650" y="1306855"/>
                  </a:lnTo>
                  <a:close/>
                </a:path>
                <a:path w="3041650" h="1318260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73072" y="5014467"/>
              <a:ext cx="1227327" cy="14477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512317" y="4056509"/>
            <a:ext cx="106934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Ensemble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pickleball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Up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OR9200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512317" y="6571109"/>
            <a:ext cx="65786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Les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patchs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PTCH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42317" y="5307332"/>
            <a:ext cx="11645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Bouteille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graduée Polysure™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24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oz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EV4455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504570" y="1402590"/>
            <a:ext cx="9867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Support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téléphone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Surf™ HS2419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55017" y="2684909"/>
            <a:ext cx="152590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Hydratant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pour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les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lèvres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Pout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&amp;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Pucker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MLB02K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415" y="1280667"/>
            <a:ext cx="1129634" cy="1132446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51815" y="2473985"/>
            <a:ext cx="3148965" cy="3926204"/>
            <a:chOff x="51815" y="2473985"/>
            <a:chExt cx="3148965" cy="3926204"/>
          </a:xfrm>
        </p:grpSpPr>
        <p:sp>
          <p:nvSpPr>
            <p:cNvPr id="9" name="object 9" descr=""/>
            <p:cNvSpPr/>
            <p:nvPr/>
          </p:nvSpPr>
          <p:spPr>
            <a:xfrm>
              <a:off x="79375" y="2473985"/>
              <a:ext cx="3041650" cy="3926204"/>
            </a:xfrm>
            <a:custGeom>
              <a:avLst/>
              <a:gdLst/>
              <a:ahLst/>
              <a:cxnLst/>
              <a:rect l="l" t="t" r="r" b="b"/>
              <a:pathLst>
                <a:path w="3041650" h="3926204">
                  <a:moveTo>
                    <a:pt x="3041650" y="3914597"/>
                  </a:moveTo>
                  <a:lnTo>
                    <a:pt x="3038652" y="3911600"/>
                  </a:lnTo>
                  <a:lnTo>
                    <a:pt x="3034957" y="3911600"/>
                  </a:lnTo>
                  <a:lnTo>
                    <a:pt x="2984" y="3911600"/>
                  </a:lnTo>
                  <a:lnTo>
                    <a:pt x="0" y="3914597"/>
                  </a:lnTo>
                  <a:lnTo>
                    <a:pt x="0" y="3922776"/>
                  </a:lnTo>
                  <a:lnTo>
                    <a:pt x="2984" y="3925773"/>
                  </a:lnTo>
                  <a:lnTo>
                    <a:pt x="3038652" y="3925773"/>
                  </a:lnTo>
                  <a:lnTo>
                    <a:pt x="3041650" y="3922776"/>
                  </a:lnTo>
                  <a:lnTo>
                    <a:pt x="3041650" y="3914597"/>
                  </a:lnTo>
                  <a:close/>
                </a:path>
                <a:path w="3041650" h="3926204">
                  <a:moveTo>
                    <a:pt x="3041650" y="2610739"/>
                  </a:moveTo>
                  <a:lnTo>
                    <a:pt x="3038652" y="2607741"/>
                  </a:lnTo>
                  <a:lnTo>
                    <a:pt x="3034957" y="2607741"/>
                  </a:lnTo>
                  <a:lnTo>
                    <a:pt x="2984" y="2607741"/>
                  </a:lnTo>
                  <a:lnTo>
                    <a:pt x="0" y="2610739"/>
                  </a:lnTo>
                  <a:lnTo>
                    <a:pt x="0" y="2618917"/>
                  </a:lnTo>
                  <a:lnTo>
                    <a:pt x="2984" y="2621915"/>
                  </a:lnTo>
                  <a:lnTo>
                    <a:pt x="3038652" y="2621915"/>
                  </a:lnTo>
                  <a:lnTo>
                    <a:pt x="3041650" y="2618917"/>
                  </a:lnTo>
                  <a:lnTo>
                    <a:pt x="3041650" y="2610739"/>
                  </a:lnTo>
                  <a:close/>
                </a:path>
                <a:path w="3041650" h="3926204">
                  <a:moveTo>
                    <a:pt x="3041650" y="1306868"/>
                  </a:moveTo>
                  <a:lnTo>
                    <a:pt x="3038652" y="1303870"/>
                  </a:lnTo>
                  <a:lnTo>
                    <a:pt x="3034957" y="1303870"/>
                  </a:lnTo>
                  <a:lnTo>
                    <a:pt x="2984" y="1303870"/>
                  </a:lnTo>
                  <a:lnTo>
                    <a:pt x="0" y="1306868"/>
                  </a:lnTo>
                  <a:lnTo>
                    <a:pt x="0" y="1315046"/>
                  </a:lnTo>
                  <a:lnTo>
                    <a:pt x="2984" y="1318044"/>
                  </a:lnTo>
                  <a:lnTo>
                    <a:pt x="3038652" y="1318044"/>
                  </a:lnTo>
                  <a:lnTo>
                    <a:pt x="3041650" y="1315046"/>
                  </a:lnTo>
                  <a:lnTo>
                    <a:pt x="3041650" y="1306868"/>
                  </a:lnTo>
                  <a:close/>
                </a:path>
                <a:path w="3041650" h="3926204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2245" y="5134197"/>
              <a:ext cx="1238154" cy="124770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56815" y="2525268"/>
              <a:ext cx="1243583" cy="12572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815" y="3706380"/>
              <a:ext cx="1447799" cy="1447787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7715" y="6601968"/>
            <a:ext cx="1047443" cy="10474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Unbranded_HPGFR_Healthcare</dc:title>
  <dcterms:created xsi:type="dcterms:W3CDTF">2025-04-16T15:43:24Z</dcterms:created>
  <dcterms:modified xsi:type="dcterms:W3CDTF">2025-04-16T15:43:24Z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2025-04-10T00:00:00Z</vt:filetime>
  </property>
  <property fmtid="{D5CDD505-2E9C-101B-9397-08002B2CF9AE}" pid="3" name="Creator">
    <vt:lpwstr>Adobe Illustrator 29.4 (Windows)</vt:lpwstr>
  </property>
  <property fmtid="{D5CDD505-2E9C-101B-9397-08002B2CF9AE}" pid="4" name="LastSaved">
    <vt:filetime>2025-04-16T00:00:00Z</vt:filetime>
  </property>
  <property fmtid="{D5CDD505-2E9C-101B-9397-08002B2CF9AE}" pid="5" name="Producer">
    <vt:lpwstr>Adobe PDF library 17.00</vt:lpwstr>
  </property>
</Properties>
</file>