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3200400" cy="7772400"/>
  <p:notesSz cx="3200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40030" y="2409444"/>
            <a:ext cx="27203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1" i="1">
                <a:solidFill>
                  <a:srgbClr val="181818"/>
                </a:solidFill>
                <a:latin typeface="Typo Grotesk Black"/>
                <a:cs typeface="Typo Grotesk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480060" y="4352544"/>
            <a:ext cx="22402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1128267"/>
            <a:ext cx="3200400" cy="6644640"/>
          </a:xfrm>
          <a:custGeom>
            <a:avLst/>
            <a:gdLst/>
            <a:ahLst/>
            <a:cxnLst/>
            <a:rect l="l" t="t" r="r" b="b"/>
            <a:pathLst>
              <a:path w="3200400" h="6644640">
                <a:moveTo>
                  <a:pt x="0" y="6644132"/>
                </a:moveTo>
                <a:lnTo>
                  <a:pt x="3200400" y="6644132"/>
                </a:lnTo>
                <a:lnTo>
                  <a:pt x="3200400" y="0"/>
                </a:lnTo>
                <a:lnTo>
                  <a:pt x="0" y="0"/>
                </a:lnTo>
                <a:lnTo>
                  <a:pt x="0" y="6644132"/>
                </a:lnTo>
                <a:close/>
              </a:path>
            </a:pathLst>
          </a:custGeom>
          <a:solidFill>
            <a:srgbClr val="181818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957152"/>
            <a:ext cx="3200400" cy="2815247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304100" y="666162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59">
                <a:moveTo>
                  <a:pt x="474980" y="0"/>
                </a:moveTo>
                <a:lnTo>
                  <a:pt x="426416" y="2452"/>
                </a:lnTo>
                <a:lnTo>
                  <a:pt x="379256" y="9650"/>
                </a:lnTo>
                <a:lnTo>
                  <a:pt x="333737" y="21354"/>
                </a:lnTo>
                <a:lnTo>
                  <a:pt x="290098" y="37327"/>
                </a:lnTo>
                <a:lnTo>
                  <a:pt x="248578" y="57328"/>
                </a:lnTo>
                <a:lnTo>
                  <a:pt x="209416" y="81120"/>
                </a:lnTo>
                <a:lnTo>
                  <a:pt x="172850" y="108464"/>
                </a:lnTo>
                <a:lnTo>
                  <a:pt x="139120" y="139120"/>
                </a:lnTo>
                <a:lnTo>
                  <a:pt x="108464" y="172850"/>
                </a:lnTo>
                <a:lnTo>
                  <a:pt x="81120" y="209416"/>
                </a:lnTo>
                <a:lnTo>
                  <a:pt x="57328" y="248578"/>
                </a:lnTo>
                <a:lnTo>
                  <a:pt x="37327" y="290098"/>
                </a:lnTo>
                <a:lnTo>
                  <a:pt x="21354" y="333737"/>
                </a:lnTo>
                <a:lnTo>
                  <a:pt x="9650" y="379256"/>
                </a:lnTo>
                <a:lnTo>
                  <a:pt x="2452" y="426416"/>
                </a:lnTo>
                <a:lnTo>
                  <a:pt x="0" y="474980"/>
                </a:lnTo>
                <a:lnTo>
                  <a:pt x="2452" y="523543"/>
                </a:lnTo>
                <a:lnTo>
                  <a:pt x="9650" y="570703"/>
                </a:lnTo>
                <a:lnTo>
                  <a:pt x="21354" y="616222"/>
                </a:lnTo>
                <a:lnTo>
                  <a:pt x="37327" y="659861"/>
                </a:lnTo>
                <a:lnTo>
                  <a:pt x="57328" y="701381"/>
                </a:lnTo>
                <a:lnTo>
                  <a:pt x="81120" y="740543"/>
                </a:lnTo>
                <a:lnTo>
                  <a:pt x="108464" y="777109"/>
                </a:lnTo>
                <a:lnTo>
                  <a:pt x="139120" y="810839"/>
                </a:lnTo>
                <a:lnTo>
                  <a:pt x="172850" y="841495"/>
                </a:lnTo>
                <a:lnTo>
                  <a:pt x="209416" y="868839"/>
                </a:lnTo>
                <a:lnTo>
                  <a:pt x="248578" y="892631"/>
                </a:lnTo>
                <a:lnTo>
                  <a:pt x="290098" y="912632"/>
                </a:lnTo>
                <a:lnTo>
                  <a:pt x="333737" y="928605"/>
                </a:lnTo>
                <a:lnTo>
                  <a:pt x="379256" y="940309"/>
                </a:lnTo>
                <a:lnTo>
                  <a:pt x="426416" y="947507"/>
                </a:lnTo>
                <a:lnTo>
                  <a:pt x="474980" y="949960"/>
                </a:lnTo>
                <a:lnTo>
                  <a:pt x="523543" y="947507"/>
                </a:lnTo>
                <a:lnTo>
                  <a:pt x="570703" y="940309"/>
                </a:lnTo>
                <a:lnTo>
                  <a:pt x="616222" y="928605"/>
                </a:lnTo>
                <a:lnTo>
                  <a:pt x="659861" y="912632"/>
                </a:lnTo>
                <a:lnTo>
                  <a:pt x="701381" y="892631"/>
                </a:lnTo>
                <a:lnTo>
                  <a:pt x="740543" y="868839"/>
                </a:lnTo>
                <a:lnTo>
                  <a:pt x="777109" y="841495"/>
                </a:lnTo>
                <a:lnTo>
                  <a:pt x="810839" y="810839"/>
                </a:lnTo>
                <a:lnTo>
                  <a:pt x="841495" y="777109"/>
                </a:lnTo>
                <a:lnTo>
                  <a:pt x="868839" y="740543"/>
                </a:lnTo>
                <a:lnTo>
                  <a:pt x="892631" y="701381"/>
                </a:lnTo>
                <a:lnTo>
                  <a:pt x="912632" y="659861"/>
                </a:lnTo>
                <a:lnTo>
                  <a:pt x="928605" y="616222"/>
                </a:lnTo>
                <a:lnTo>
                  <a:pt x="940309" y="570703"/>
                </a:lnTo>
                <a:lnTo>
                  <a:pt x="947507" y="523543"/>
                </a:lnTo>
                <a:lnTo>
                  <a:pt x="949960" y="474980"/>
                </a:lnTo>
                <a:lnTo>
                  <a:pt x="947507" y="426416"/>
                </a:lnTo>
                <a:lnTo>
                  <a:pt x="940309" y="379256"/>
                </a:lnTo>
                <a:lnTo>
                  <a:pt x="928605" y="333737"/>
                </a:lnTo>
                <a:lnTo>
                  <a:pt x="912632" y="290098"/>
                </a:lnTo>
                <a:lnTo>
                  <a:pt x="892631" y="248578"/>
                </a:lnTo>
                <a:lnTo>
                  <a:pt x="868839" y="209416"/>
                </a:lnTo>
                <a:lnTo>
                  <a:pt x="841495" y="172850"/>
                </a:lnTo>
                <a:lnTo>
                  <a:pt x="810839" y="139120"/>
                </a:lnTo>
                <a:lnTo>
                  <a:pt x="777109" y="108464"/>
                </a:lnTo>
                <a:lnTo>
                  <a:pt x="740543" y="81120"/>
                </a:lnTo>
                <a:lnTo>
                  <a:pt x="701381" y="57328"/>
                </a:lnTo>
                <a:lnTo>
                  <a:pt x="659861" y="37327"/>
                </a:lnTo>
                <a:lnTo>
                  <a:pt x="616222" y="21354"/>
                </a:lnTo>
                <a:lnTo>
                  <a:pt x="570703" y="9650"/>
                </a:lnTo>
                <a:lnTo>
                  <a:pt x="523543" y="2452"/>
                </a:lnTo>
                <a:lnTo>
                  <a:pt x="474980" y="0"/>
                </a:lnTo>
                <a:close/>
              </a:path>
            </a:pathLst>
          </a:custGeom>
          <a:solidFill>
            <a:srgbClr val="5055A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354900" y="669972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59">
                <a:moveTo>
                  <a:pt x="949960" y="474980"/>
                </a:moveTo>
                <a:lnTo>
                  <a:pt x="947507" y="523543"/>
                </a:lnTo>
                <a:lnTo>
                  <a:pt x="940309" y="570703"/>
                </a:lnTo>
                <a:lnTo>
                  <a:pt x="928605" y="616222"/>
                </a:lnTo>
                <a:lnTo>
                  <a:pt x="912632" y="659861"/>
                </a:lnTo>
                <a:lnTo>
                  <a:pt x="892631" y="701381"/>
                </a:lnTo>
                <a:lnTo>
                  <a:pt x="868839" y="740543"/>
                </a:lnTo>
                <a:lnTo>
                  <a:pt x="841495" y="777109"/>
                </a:lnTo>
                <a:lnTo>
                  <a:pt x="810839" y="810839"/>
                </a:lnTo>
                <a:lnTo>
                  <a:pt x="777109" y="841495"/>
                </a:lnTo>
                <a:lnTo>
                  <a:pt x="740543" y="868839"/>
                </a:lnTo>
                <a:lnTo>
                  <a:pt x="701381" y="892631"/>
                </a:lnTo>
                <a:lnTo>
                  <a:pt x="659861" y="912632"/>
                </a:lnTo>
                <a:lnTo>
                  <a:pt x="616222" y="928605"/>
                </a:lnTo>
                <a:lnTo>
                  <a:pt x="570703" y="940309"/>
                </a:lnTo>
                <a:lnTo>
                  <a:pt x="523543" y="947507"/>
                </a:lnTo>
                <a:lnTo>
                  <a:pt x="474980" y="949960"/>
                </a:lnTo>
                <a:lnTo>
                  <a:pt x="426416" y="947507"/>
                </a:lnTo>
                <a:lnTo>
                  <a:pt x="379256" y="940309"/>
                </a:lnTo>
                <a:lnTo>
                  <a:pt x="333737" y="928605"/>
                </a:lnTo>
                <a:lnTo>
                  <a:pt x="290098" y="912632"/>
                </a:lnTo>
                <a:lnTo>
                  <a:pt x="248578" y="892631"/>
                </a:lnTo>
                <a:lnTo>
                  <a:pt x="209416" y="868839"/>
                </a:lnTo>
                <a:lnTo>
                  <a:pt x="172850" y="841495"/>
                </a:lnTo>
                <a:lnTo>
                  <a:pt x="139120" y="810839"/>
                </a:lnTo>
                <a:lnTo>
                  <a:pt x="108464" y="777109"/>
                </a:lnTo>
                <a:lnTo>
                  <a:pt x="81120" y="740543"/>
                </a:lnTo>
                <a:lnTo>
                  <a:pt x="57328" y="701381"/>
                </a:lnTo>
                <a:lnTo>
                  <a:pt x="37327" y="659861"/>
                </a:lnTo>
                <a:lnTo>
                  <a:pt x="21354" y="616222"/>
                </a:lnTo>
                <a:lnTo>
                  <a:pt x="9650" y="570703"/>
                </a:lnTo>
                <a:lnTo>
                  <a:pt x="2452" y="523543"/>
                </a:lnTo>
                <a:lnTo>
                  <a:pt x="0" y="474980"/>
                </a:lnTo>
                <a:lnTo>
                  <a:pt x="2452" y="426416"/>
                </a:lnTo>
                <a:lnTo>
                  <a:pt x="9650" y="379256"/>
                </a:lnTo>
                <a:lnTo>
                  <a:pt x="21354" y="333737"/>
                </a:lnTo>
                <a:lnTo>
                  <a:pt x="37327" y="290098"/>
                </a:lnTo>
                <a:lnTo>
                  <a:pt x="57328" y="248578"/>
                </a:lnTo>
                <a:lnTo>
                  <a:pt x="81120" y="209416"/>
                </a:lnTo>
                <a:lnTo>
                  <a:pt x="108464" y="172850"/>
                </a:lnTo>
                <a:lnTo>
                  <a:pt x="139120" y="139120"/>
                </a:lnTo>
                <a:lnTo>
                  <a:pt x="172850" y="108464"/>
                </a:lnTo>
                <a:lnTo>
                  <a:pt x="209416" y="81120"/>
                </a:lnTo>
                <a:lnTo>
                  <a:pt x="248578" y="57328"/>
                </a:lnTo>
                <a:lnTo>
                  <a:pt x="290098" y="37327"/>
                </a:lnTo>
                <a:lnTo>
                  <a:pt x="333737" y="21354"/>
                </a:lnTo>
                <a:lnTo>
                  <a:pt x="379256" y="9650"/>
                </a:lnTo>
                <a:lnTo>
                  <a:pt x="426416" y="2452"/>
                </a:lnTo>
                <a:lnTo>
                  <a:pt x="474980" y="0"/>
                </a:lnTo>
                <a:lnTo>
                  <a:pt x="523543" y="2452"/>
                </a:lnTo>
                <a:lnTo>
                  <a:pt x="570703" y="9650"/>
                </a:lnTo>
                <a:lnTo>
                  <a:pt x="616222" y="21354"/>
                </a:lnTo>
                <a:lnTo>
                  <a:pt x="659861" y="37327"/>
                </a:lnTo>
                <a:lnTo>
                  <a:pt x="701381" y="57328"/>
                </a:lnTo>
                <a:lnTo>
                  <a:pt x="740543" y="81120"/>
                </a:lnTo>
                <a:lnTo>
                  <a:pt x="777109" y="108464"/>
                </a:lnTo>
                <a:lnTo>
                  <a:pt x="810839" y="139120"/>
                </a:lnTo>
                <a:lnTo>
                  <a:pt x="841495" y="172850"/>
                </a:lnTo>
                <a:lnTo>
                  <a:pt x="868839" y="209416"/>
                </a:lnTo>
                <a:lnTo>
                  <a:pt x="892631" y="248578"/>
                </a:lnTo>
                <a:lnTo>
                  <a:pt x="912632" y="290098"/>
                </a:lnTo>
                <a:lnTo>
                  <a:pt x="928605" y="333737"/>
                </a:lnTo>
                <a:lnTo>
                  <a:pt x="940309" y="379256"/>
                </a:lnTo>
                <a:lnTo>
                  <a:pt x="947507" y="426416"/>
                </a:lnTo>
                <a:lnTo>
                  <a:pt x="949960" y="474980"/>
                </a:lnTo>
                <a:close/>
              </a:path>
            </a:pathLst>
          </a:custGeom>
          <a:ln w="12700">
            <a:solidFill>
              <a:srgbClr val="5055A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2056700" y="266747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60">
                <a:moveTo>
                  <a:pt x="474979" y="0"/>
                </a:moveTo>
                <a:lnTo>
                  <a:pt x="426416" y="2452"/>
                </a:lnTo>
                <a:lnTo>
                  <a:pt x="379256" y="9650"/>
                </a:lnTo>
                <a:lnTo>
                  <a:pt x="333737" y="21354"/>
                </a:lnTo>
                <a:lnTo>
                  <a:pt x="290098" y="37327"/>
                </a:lnTo>
                <a:lnTo>
                  <a:pt x="248578" y="57328"/>
                </a:lnTo>
                <a:lnTo>
                  <a:pt x="209416" y="81120"/>
                </a:lnTo>
                <a:lnTo>
                  <a:pt x="172850" y="108464"/>
                </a:lnTo>
                <a:lnTo>
                  <a:pt x="139120" y="139120"/>
                </a:lnTo>
                <a:lnTo>
                  <a:pt x="108464" y="172850"/>
                </a:lnTo>
                <a:lnTo>
                  <a:pt x="81120" y="209416"/>
                </a:lnTo>
                <a:lnTo>
                  <a:pt x="57328" y="248578"/>
                </a:lnTo>
                <a:lnTo>
                  <a:pt x="37327" y="290098"/>
                </a:lnTo>
                <a:lnTo>
                  <a:pt x="21354" y="333737"/>
                </a:lnTo>
                <a:lnTo>
                  <a:pt x="9650" y="379256"/>
                </a:lnTo>
                <a:lnTo>
                  <a:pt x="2452" y="426416"/>
                </a:lnTo>
                <a:lnTo>
                  <a:pt x="0" y="474979"/>
                </a:lnTo>
                <a:lnTo>
                  <a:pt x="2452" y="523543"/>
                </a:lnTo>
                <a:lnTo>
                  <a:pt x="9650" y="570703"/>
                </a:lnTo>
                <a:lnTo>
                  <a:pt x="21354" y="616222"/>
                </a:lnTo>
                <a:lnTo>
                  <a:pt x="37327" y="659861"/>
                </a:lnTo>
                <a:lnTo>
                  <a:pt x="57328" y="701381"/>
                </a:lnTo>
                <a:lnTo>
                  <a:pt x="81120" y="740543"/>
                </a:lnTo>
                <a:lnTo>
                  <a:pt x="108464" y="777109"/>
                </a:lnTo>
                <a:lnTo>
                  <a:pt x="139120" y="810839"/>
                </a:lnTo>
                <a:lnTo>
                  <a:pt x="172850" y="841495"/>
                </a:lnTo>
                <a:lnTo>
                  <a:pt x="209416" y="868839"/>
                </a:lnTo>
                <a:lnTo>
                  <a:pt x="248578" y="892631"/>
                </a:lnTo>
                <a:lnTo>
                  <a:pt x="290098" y="912632"/>
                </a:lnTo>
                <a:lnTo>
                  <a:pt x="333737" y="928605"/>
                </a:lnTo>
                <a:lnTo>
                  <a:pt x="379256" y="940309"/>
                </a:lnTo>
                <a:lnTo>
                  <a:pt x="426416" y="947507"/>
                </a:lnTo>
                <a:lnTo>
                  <a:pt x="474979" y="949959"/>
                </a:lnTo>
                <a:lnTo>
                  <a:pt x="523543" y="947507"/>
                </a:lnTo>
                <a:lnTo>
                  <a:pt x="570703" y="940309"/>
                </a:lnTo>
                <a:lnTo>
                  <a:pt x="616222" y="928605"/>
                </a:lnTo>
                <a:lnTo>
                  <a:pt x="659861" y="912632"/>
                </a:lnTo>
                <a:lnTo>
                  <a:pt x="701381" y="892631"/>
                </a:lnTo>
                <a:lnTo>
                  <a:pt x="740543" y="868839"/>
                </a:lnTo>
                <a:lnTo>
                  <a:pt x="777109" y="841495"/>
                </a:lnTo>
                <a:lnTo>
                  <a:pt x="810839" y="810839"/>
                </a:lnTo>
                <a:lnTo>
                  <a:pt x="841495" y="777109"/>
                </a:lnTo>
                <a:lnTo>
                  <a:pt x="868839" y="740543"/>
                </a:lnTo>
                <a:lnTo>
                  <a:pt x="892631" y="701381"/>
                </a:lnTo>
                <a:lnTo>
                  <a:pt x="912632" y="659861"/>
                </a:lnTo>
                <a:lnTo>
                  <a:pt x="928605" y="616222"/>
                </a:lnTo>
                <a:lnTo>
                  <a:pt x="940309" y="570703"/>
                </a:lnTo>
                <a:lnTo>
                  <a:pt x="947507" y="523543"/>
                </a:lnTo>
                <a:lnTo>
                  <a:pt x="949959" y="474979"/>
                </a:lnTo>
                <a:lnTo>
                  <a:pt x="947507" y="426416"/>
                </a:lnTo>
                <a:lnTo>
                  <a:pt x="940309" y="379256"/>
                </a:lnTo>
                <a:lnTo>
                  <a:pt x="928605" y="333737"/>
                </a:lnTo>
                <a:lnTo>
                  <a:pt x="912632" y="290098"/>
                </a:lnTo>
                <a:lnTo>
                  <a:pt x="892631" y="248578"/>
                </a:lnTo>
                <a:lnTo>
                  <a:pt x="868839" y="209416"/>
                </a:lnTo>
                <a:lnTo>
                  <a:pt x="841495" y="172850"/>
                </a:lnTo>
                <a:lnTo>
                  <a:pt x="810839" y="139120"/>
                </a:lnTo>
                <a:lnTo>
                  <a:pt x="777109" y="108464"/>
                </a:lnTo>
                <a:lnTo>
                  <a:pt x="740543" y="81120"/>
                </a:lnTo>
                <a:lnTo>
                  <a:pt x="701381" y="57328"/>
                </a:lnTo>
                <a:lnTo>
                  <a:pt x="659861" y="37327"/>
                </a:lnTo>
                <a:lnTo>
                  <a:pt x="616222" y="21354"/>
                </a:lnTo>
                <a:lnTo>
                  <a:pt x="570703" y="9650"/>
                </a:lnTo>
                <a:lnTo>
                  <a:pt x="523543" y="2452"/>
                </a:lnTo>
                <a:lnTo>
                  <a:pt x="474979" y="0"/>
                </a:lnTo>
                <a:close/>
              </a:path>
            </a:pathLst>
          </a:custGeom>
          <a:solidFill>
            <a:srgbClr val="5055A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2107500" y="270557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60">
                <a:moveTo>
                  <a:pt x="949959" y="474979"/>
                </a:moveTo>
                <a:lnTo>
                  <a:pt x="947507" y="523543"/>
                </a:lnTo>
                <a:lnTo>
                  <a:pt x="940309" y="570703"/>
                </a:lnTo>
                <a:lnTo>
                  <a:pt x="928605" y="616222"/>
                </a:lnTo>
                <a:lnTo>
                  <a:pt x="912632" y="659861"/>
                </a:lnTo>
                <a:lnTo>
                  <a:pt x="892631" y="701381"/>
                </a:lnTo>
                <a:lnTo>
                  <a:pt x="868839" y="740543"/>
                </a:lnTo>
                <a:lnTo>
                  <a:pt x="841495" y="777109"/>
                </a:lnTo>
                <a:lnTo>
                  <a:pt x="810839" y="810839"/>
                </a:lnTo>
                <a:lnTo>
                  <a:pt x="777109" y="841495"/>
                </a:lnTo>
                <a:lnTo>
                  <a:pt x="740543" y="868839"/>
                </a:lnTo>
                <a:lnTo>
                  <a:pt x="701381" y="892631"/>
                </a:lnTo>
                <a:lnTo>
                  <a:pt x="659861" y="912632"/>
                </a:lnTo>
                <a:lnTo>
                  <a:pt x="616222" y="928605"/>
                </a:lnTo>
                <a:lnTo>
                  <a:pt x="570703" y="940309"/>
                </a:lnTo>
                <a:lnTo>
                  <a:pt x="523543" y="947507"/>
                </a:lnTo>
                <a:lnTo>
                  <a:pt x="474979" y="949959"/>
                </a:lnTo>
                <a:lnTo>
                  <a:pt x="426416" y="947507"/>
                </a:lnTo>
                <a:lnTo>
                  <a:pt x="379256" y="940309"/>
                </a:lnTo>
                <a:lnTo>
                  <a:pt x="333737" y="928605"/>
                </a:lnTo>
                <a:lnTo>
                  <a:pt x="290098" y="912632"/>
                </a:lnTo>
                <a:lnTo>
                  <a:pt x="248578" y="892631"/>
                </a:lnTo>
                <a:lnTo>
                  <a:pt x="209416" y="868839"/>
                </a:lnTo>
                <a:lnTo>
                  <a:pt x="172850" y="841495"/>
                </a:lnTo>
                <a:lnTo>
                  <a:pt x="139120" y="810839"/>
                </a:lnTo>
                <a:lnTo>
                  <a:pt x="108464" y="777109"/>
                </a:lnTo>
                <a:lnTo>
                  <a:pt x="81120" y="740543"/>
                </a:lnTo>
                <a:lnTo>
                  <a:pt x="57328" y="701381"/>
                </a:lnTo>
                <a:lnTo>
                  <a:pt x="37327" y="659861"/>
                </a:lnTo>
                <a:lnTo>
                  <a:pt x="21354" y="616222"/>
                </a:lnTo>
                <a:lnTo>
                  <a:pt x="9650" y="570703"/>
                </a:lnTo>
                <a:lnTo>
                  <a:pt x="2452" y="523543"/>
                </a:lnTo>
                <a:lnTo>
                  <a:pt x="0" y="474979"/>
                </a:lnTo>
                <a:lnTo>
                  <a:pt x="2452" y="426416"/>
                </a:lnTo>
                <a:lnTo>
                  <a:pt x="9650" y="379256"/>
                </a:lnTo>
                <a:lnTo>
                  <a:pt x="21354" y="333737"/>
                </a:lnTo>
                <a:lnTo>
                  <a:pt x="37327" y="290098"/>
                </a:lnTo>
                <a:lnTo>
                  <a:pt x="57328" y="248578"/>
                </a:lnTo>
                <a:lnTo>
                  <a:pt x="81120" y="209416"/>
                </a:lnTo>
                <a:lnTo>
                  <a:pt x="108464" y="172850"/>
                </a:lnTo>
                <a:lnTo>
                  <a:pt x="139120" y="139120"/>
                </a:lnTo>
                <a:lnTo>
                  <a:pt x="172850" y="108464"/>
                </a:lnTo>
                <a:lnTo>
                  <a:pt x="209416" y="81120"/>
                </a:lnTo>
                <a:lnTo>
                  <a:pt x="248578" y="57328"/>
                </a:lnTo>
                <a:lnTo>
                  <a:pt x="290098" y="37327"/>
                </a:lnTo>
                <a:lnTo>
                  <a:pt x="333737" y="21354"/>
                </a:lnTo>
                <a:lnTo>
                  <a:pt x="379256" y="9650"/>
                </a:lnTo>
                <a:lnTo>
                  <a:pt x="426416" y="2452"/>
                </a:lnTo>
                <a:lnTo>
                  <a:pt x="474979" y="0"/>
                </a:lnTo>
                <a:lnTo>
                  <a:pt x="523543" y="2452"/>
                </a:lnTo>
                <a:lnTo>
                  <a:pt x="570703" y="9650"/>
                </a:lnTo>
                <a:lnTo>
                  <a:pt x="616222" y="21354"/>
                </a:lnTo>
                <a:lnTo>
                  <a:pt x="659861" y="37327"/>
                </a:lnTo>
                <a:lnTo>
                  <a:pt x="701381" y="57328"/>
                </a:lnTo>
                <a:lnTo>
                  <a:pt x="740543" y="81120"/>
                </a:lnTo>
                <a:lnTo>
                  <a:pt x="777109" y="108464"/>
                </a:lnTo>
                <a:lnTo>
                  <a:pt x="810839" y="139120"/>
                </a:lnTo>
                <a:lnTo>
                  <a:pt x="841495" y="172850"/>
                </a:lnTo>
                <a:lnTo>
                  <a:pt x="868839" y="209416"/>
                </a:lnTo>
                <a:lnTo>
                  <a:pt x="892631" y="248578"/>
                </a:lnTo>
                <a:lnTo>
                  <a:pt x="912632" y="290098"/>
                </a:lnTo>
                <a:lnTo>
                  <a:pt x="928605" y="333737"/>
                </a:lnTo>
                <a:lnTo>
                  <a:pt x="940309" y="379256"/>
                </a:lnTo>
                <a:lnTo>
                  <a:pt x="947507" y="426416"/>
                </a:lnTo>
                <a:lnTo>
                  <a:pt x="949959" y="474979"/>
                </a:lnTo>
                <a:close/>
              </a:path>
            </a:pathLst>
          </a:custGeom>
          <a:ln w="12700">
            <a:solidFill>
              <a:srgbClr val="5055A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291400" y="136572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60">
                <a:moveTo>
                  <a:pt x="474980" y="0"/>
                </a:moveTo>
                <a:lnTo>
                  <a:pt x="426416" y="2452"/>
                </a:lnTo>
                <a:lnTo>
                  <a:pt x="379256" y="9650"/>
                </a:lnTo>
                <a:lnTo>
                  <a:pt x="333737" y="21354"/>
                </a:lnTo>
                <a:lnTo>
                  <a:pt x="290098" y="37327"/>
                </a:lnTo>
                <a:lnTo>
                  <a:pt x="248578" y="57328"/>
                </a:lnTo>
                <a:lnTo>
                  <a:pt x="209416" y="81120"/>
                </a:lnTo>
                <a:lnTo>
                  <a:pt x="172850" y="108464"/>
                </a:lnTo>
                <a:lnTo>
                  <a:pt x="139120" y="139120"/>
                </a:lnTo>
                <a:lnTo>
                  <a:pt x="108464" y="172850"/>
                </a:lnTo>
                <a:lnTo>
                  <a:pt x="81120" y="209416"/>
                </a:lnTo>
                <a:lnTo>
                  <a:pt x="57328" y="248578"/>
                </a:lnTo>
                <a:lnTo>
                  <a:pt x="37327" y="290098"/>
                </a:lnTo>
                <a:lnTo>
                  <a:pt x="21354" y="333737"/>
                </a:lnTo>
                <a:lnTo>
                  <a:pt x="9650" y="379256"/>
                </a:lnTo>
                <a:lnTo>
                  <a:pt x="2452" y="426416"/>
                </a:lnTo>
                <a:lnTo>
                  <a:pt x="0" y="474979"/>
                </a:lnTo>
                <a:lnTo>
                  <a:pt x="2452" y="523543"/>
                </a:lnTo>
                <a:lnTo>
                  <a:pt x="9650" y="570703"/>
                </a:lnTo>
                <a:lnTo>
                  <a:pt x="21354" y="616222"/>
                </a:lnTo>
                <a:lnTo>
                  <a:pt x="37327" y="659861"/>
                </a:lnTo>
                <a:lnTo>
                  <a:pt x="57328" y="701381"/>
                </a:lnTo>
                <a:lnTo>
                  <a:pt x="81120" y="740543"/>
                </a:lnTo>
                <a:lnTo>
                  <a:pt x="108464" y="777109"/>
                </a:lnTo>
                <a:lnTo>
                  <a:pt x="139120" y="810839"/>
                </a:lnTo>
                <a:lnTo>
                  <a:pt x="172850" y="841495"/>
                </a:lnTo>
                <a:lnTo>
                  <a:pt x="209416" y="868839"/>
                </a:lnTo>
                <a:lnTo>
                  <a:pt x="248578" y="892631"/>
                </a:lnTo>
                <a:lnTo>
                  <a:pt x="290098" y="912632"/>
                </a:lnTo>
                <a:lnTo>
                  <a:pt x="333737" y="928605"/>
                </a:lnTo>
                <a:lnTo>
                  <a:pt x="379256" y="940309"/>
                </a:lnTo>
                <a:lnTo>
                  <a:pt x="426416" y="947507"/>
                </a:lnTo>
                <a:lnTo>
                  <a:pt x="474980" y="949959"/>
                </a:lnTo>
                <a:lnTo>
                  <a:pt x="523543" y="947507"/>
                </a:lnTo>
                <a:lnTo>
                  <a:pt x="570703" y="940309"/>
                </a:lnTo>
                <a:lnTo>
                  <a:pt x="616222" y="928605"/>
                </a:lnTo>
                <a:lnTo>
                  <a:pt x="659861" y="912632"/>
                </a:lnTo>
                <a:lnTo>
                  <a:pt x="701381" y="892631"/>
                </a:lnTo>
                <a:lnTo>
                  <a:pt x="740543" y="868839"/>
                </a:lnTo>
                <a:lnTo>
                  <a:pt x="777109" y="841495"/>
                </a:lnTo>
                <a:lnTo>
                  <a:pt x="810839" y="810839"/>
                </a:lnTo>
                <a:lnTo>
                  <a:pt x="841495" y="777109"/>
                </a:lnTo>
                <a:lnTo>
                  <a:pt x="868839" y="740543"/>
                </a:lnTo>
                <a:lnTo>
                  <a:pt x="892631" y="701381"/>
                </a:lnTo>
                <a:lnTo>
                  <a:pt x="912632" y="659861"/>
                </a:lnTo>
                <a:lnTo>
                  <a:pt x="928605" y="616222"/>
                </a:lnTo>
                <a:lnTo>
                  <a:pt x="940309" y="570703"/>
                </a:lnTo>
                <a:lnTo>
                  <a:pt x="947507" y="523543"/>
                </a:lnTo>
                <a:lnTo>
                  <a:pt x="949960" y="474979"/>
                </a:lnTo>
                <a:lnTo>
                  <a:pt x="947507" y="426416"/>
                </a:lnTo>
                <a:lnTo>
                  <a:pt x="940309" y="379256"/>
                </a:lnTo>
                <a:lnTo>
                  <a:pt x="928605" y="333737"/>
                </a:lnTo>
                <a:lnTo>
                  <a:pt x="912632" y="290098"/>
                </a:lnTo>
                <a:lnTo>
                  <a:pt x="892631" y="248578"/>
                </a:lnTo>
                <a:lnTo>
                  <a:pt x="868839" y="209416"/>
                </a:lnTo>
                <a:lnTo>
                  <a:pt x="841495" y="172850"/>
                </a:lnTo>
                <a:lnTo>
                  <a:pt x="810839" y="139120"/>
                </a:lnTo>
                <a:lnTo>
                  <a:pt x="777109" y="108464"/>
                </a:lnTo>
                <a:lnTo>
                  <a:pt x="740543" y="81120"/>
                </a:lnTo>
                <a:lnTo>
                  <a:pt x="701381" y="57328"/>
                </a:lnTo>
                <a:lnTo>
                  <a:pt x="659861" y="37327"/>
                </a:lnTo>
                <a:lnTo>
                  <a:pt x="616222" y="21354"/>
                </a:lnTo>
                <a:lnTo>
                  <a:pt x="570703" y="9650"/>
                </a:lnTo>
                <a:lnTo>
                  <a:pt x="523543" y="2452"/>
                </a:lnTo>
                <a:lnTo>
                  <a:pt x="474980" y="0"/>
                </a:lnTo>
                <a:close/>
              </a:path>
            </a:pathLst>
          </a:custGeom>
          <a:solidFill>
            <a:srgbClr val="5055A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342200" y="140382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60">
                <a:moveTo>
                  <a:pt x="949960" y="474979"/>
                </a:moveTo>
                <a:lnTo>
                  <a:pt x="947507" y="523543"/>
                </a:lnTo>
                <a:lnTo>
                  <a:pt x="940309" y="570703"/>
                </a:lnTo>
                <a:lnTo>
                  <a:pt x="928605" y="616222"/>
                </a:lnTo>
                <a:lnTo>
                  <a:pt x="912632" y="659861"/>
                </a:lnTo>
                <a:lnTo>
                  <a:pt x="892631" y="701381"/>
                </a:lnTo>
                <a:lnTo>
                  <a:pt x="868839" y="740543"/>
                </a:lnTo>
                <a:lnTo>
                  <a:pt x="841495" y="777109"/>
                </a:lnTo>
                <a:lnTo>
                  <a:pt x="810839" y="810839"/>
                </a:lnTo>
                <a:lnTo>
                  <a:pt x="777109" y="841495"/>
                </a:lnTo>
                <a:lnTo>
                  <a:pt x="740543" y="868839"/>
                </a:lnTo>
                <a:lnTo>
                  <a:pt x="701381" y="892631"/>
                </a:lnTo>
                <a:lnTo>
                  <a:pt x="659861" y="912632"/>
                </a:lnTo>
                <a:lnTo>
                  <a:pt x="616222" y="928605"/>
                </a:lnTo>
                <a:lnTo>
                  <a:pt x="570703" y="940309"/>
                </a:lnTo>
                <a:lnTo>
                  <a:pt x="523543" y="947507"/>
                </a:lnTo>
                <a:lnTo>
                  <a:pt x="474980" y="949959"/>
                </a:lnTo>
                <a:lnTo>
                  <a:pt x="426416" y="947507"/>
                </a:lnTo>
                <a:lnTo>
                  <a:pt x="379256" y="940309"/>
                </a:lnTo>
                <a:lnTo>
                  <a:pt x="333737" y="928605"/>
                </a:lnTo>
                <a:lnTo>
                  <a:pt x="290098" y="912632"/>
                </a:lnTo>
                <a:lnTo>
                  <a:pt x="248578" y="892631"/>
                </a:lnTo>
                <a:lnTo>
                  <a:pt x="209416" y="868839"/>
                </a:lnTo>
                <a:lnTo>
                  <a:pt x="172850" y="841495"/>
                </a:lnTo>
                <a:lnTo>
                  <a:pt x="139120" y="810839"/>
                </a:lnTo>
                <a:lnTo>
                  <a:pt x="108464" y="777109"/>
                </a:lnTo>
                <a:lnTo>
                  <a:pt x="81120" y="740543"/>
                </a:lnTo>
                <a:lnTo>
                  <a:pt x="57328" y="701381"/>
                </a:lnTo>
                <a:lnTo>
                  <a:pt x="37327" y="659861"/>
                </a:lnTo>
                <a:lnTo>
                  <a:pt x="21354" y="616222"/>
                </a:lnTo>
                <a:lnTo>
                  <a:pt x="9650" y="570703"/>
                </a:lnTo>
                <a:lnTo>
                  <a:pt x="2452" y="523543"/>
                </a:lnTo>
                <a:lnTo>
                  <a:pt x="0" y="474979"/>
                </a:lnTo>
                <a:lnTo>
                  <a:pt x="2452" y="426416"/>
                </a:lnTo>
                <a:lnTo>
                  <a:pt x="9650" y="379256"/>
                </a:lnTo>
                <a:lnTo>
                  <a:pt x="21354" y="333737"/>
                </a:lnTo>
                <a:lnTo>
                  <a:pt x="37327" y="290098"/>
                </a:lnTo>
                <a:lnTo>
                  <a:pt x="57328" y="248578"/>
                </a:lnTo>
                <a:lnTo>
                  <a:pt x="81120" y="209416"/>
                </a:lnTo>
                <a:lnTo>
                  <a:pt x="108464" y="172850"/>
                </a:lnTo>
                <a:lnTo>
                  <a:pt x="139120" y="139120"/>
                </a:lnTo>
                <a:lnTo>
                  <a:pt x="172850" y="108464"/>
                </a:lnTo>
                <a:lnTo>
                  <a:pt x="209416" y="81120"/>
                </a:lnTo>
                <a:lnTo>
                  <a:pt x="248578" y="57328"/>
                </a:lnTo>
                <a:lnTo>
                  <a:pt x="290098" y="37327"/>
                </a:lnTo>
                <a:lnTo>
                  <a:pt x="333737" y="21354"/>
                </a:lnTo>
                <a:lnTo>
                  <a:pt x="379256" y="9650"/>
                </a:lnTo>
                <a:lnTo>
                  <a:pt x="426416" y="2452"/>
                </a:lnTo>
                <a:lnTo>
                  <a:pt x="474980" y="0"/>
                </a:lnTo>
                <a:lnTo>
                  <a:pt x="523543" y="2452"/>
                </a:lnTo>
                <a:lnTo>
                  <a:pt x="570703" y="9650"/>
                </a:lnTo>
                <a:lnTo>
                  <a:pt x="616222" y="21354"/>
                </a:lnTo>
                <a:lnTo>
                  <a:pt x="659861" y="37327"/>
                </a:lnTo>
                <a:lnTo>
                  <a:pt x="701381" y="57328"/>
                </a:lnTo>
                <a:lnTo>
                  <a:pt x="740543" y="81120"/>
                </a:lnTo>
                <a:lnTo>
                  <a:pt x="777109" y="108464"/>
                </a:lnTo>
                <a:lnTo>
                  <a:pt x="810839" y="139120"/>
                </a:lnTo>
                <a:lnTo>
                  <a:pt x="841495" y="172850"/>
                </a:lnTo>
                <a:lnTo>
                  <a:pt x="868839" y="209416"/>
                </a:lnTo>
                <a:lnTo>
                  <a:pt x="892631" y="248578"/>
                </a:lnTo>
                <a:lnTo>
                  <a:pt x="912632" y="290098"/>
                </a:lnTo>
                <a:lnTo>
                  <a:pt x="928605" y="333737"/>
                </a:lnTo>
                <a:lnTo>
                  <a:pt x="940309" y="379256"/>
                </a:lnTo>
                <a:lnTo>
                  <a:pt x="947507" y="426416"/>
                </a:lnTo>
                <a:lnTo>
                  <a:pt x="949960" y="474979"/>
                </a:lnTo>
                <a:close/>
              </a:path>
            </a:pathLst>
          </a:custGeom>
          <a:ln w="12700">
            <a:solidFill>
              <a:srgbClr val="5055A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2056700" y="527097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60">
                <a:moveTo>
                  <a:pt x="474979" y="0"/>
                </a:moveTo>
                <a:lnTo>
                  <a:pt x="426416" y="2452"/>
                </a:lnTo>
                <a:lnTo>
                  <a:pt x="379256" y="9650"/>
                </a:lnTo>
                <a:lnTo>
                  <a:pt x="333737" y="21354"/>
                </a:lnTo>
                <a:lnTo>
                  <a:pt x="290098" y="37327"/>
                </a:lnTo>
                <a:lnTo>
                  <a:pt x="248578" y="57328"/>
                </a:lnTo>
                <a:lnTo>
                  <a:pt x="209416" y="81120"/>
                </a:lnTo>
                <a:lnTo>
                  <a:pt x="172850" y="108464"/>
                </a:lnTo>
                <a:lnTo>
                  <a:pt x="139120" y="139120"/>
                </a:lnTo>
                <a:lnTo>
                  <a:pt x="108464" y="172850"/>
                </a:lnTo>
                <a:lnTo>
                  <a:pt x="81120" y="209416"/>
                </a:lnTo>
                <a:lnTo>
                  <a:pt x="57328" y="248578"/>
                </a:lnTo>
                <a:lnTo>
                  <a:pt x="37327" y="290098"/>
                </a:lnTo>
                <a:lnTo>
                  <a:pt x="21354" y="333737"/>
                </a:lnTo>
                <a:lnTo>
                  <a:pt x="9650" y="379256"/>
                </a:lnTo>
                <a:lnTo>
                  <a:pt x="2452" y="426416"/>
                </a:lnTo>
                <a:lnTo>
                  <a:pt x="0" y="474980"/>
                </a:lnTo>
                <a:lnTo>
                  <a:pt x="2452" y="523543"/>
                </a:lnTo>
                <a:lnTo>
                  <a:pt x="9650" y="570703"/>
                </a:lnTo>
                <a:lnTo>
                  <a:pt x="21354" y="616222"/>
                </a:lnTo>
                <a:lnTo>
                  <a:pt x="37327" y="659861"/>
                </a:lnTo>
                <a:lnTo>
                  <a:pt x="57328" y="701381"/>
                </a:lnTo>
                <a:lnTo>
                  <a:pt x="81120" y="740543"/>
                </a:lnTo>
                <a:lnTo>
                  <a:pt x="108464" y="777109"/>
                </a:lnTo>
                <a:lnTo>
                  <a:pt x="139120" y="810839"/>
                </a:lnTo>
                <a:lnTo>
                  <a:pt x="172850" y="841495"/>
                </a:lnTo>
                <a:lnTo>
                  <a:pt x="209416" y="868839"/>
                </a:lnTo>
                <a:lnTo>
                  <a:pt x="248578" y="892631"/>
                </a:lnTo>
                <a:lnTo>
                  <a:pt x="290098" y="912632"/>
                </a:lnTo>
                <a:lnTo>
                  <a:pt x="333737" y="928605"/>
                </a:lnTo>
                <a:lnTo>
                  <a:pt x="379256" y="940309"/>
                </a:lnTo>
                <a:lnTo>
                  <a:pt x="426416" y="947507"/>
                </a:lnTo>
                <a:lnTo>
                  <a:pt x="474979" y="949960"/>
                </a:lnTo>
                <a:lnTo>
                  <a:pt x="523543" y="947507"/>
                </a:lnTo>
                <a:lnTo>
                  <a:pt x="570703" y="940309"/>
                </a:lnTo>
                <a:lnTo>
                  <a:pt x="616222" y="928605"/>
                </a:lnTo>
                <a:lnTo>
                  <a:pt x="659861" y="912632"/>
                </a:lnTo>
                <a:lnTo>
                  <a:pt x="701381" y="892631"/>
                </a:lnTo>
                <a:lnTo>
                  <a:pt x="740543" y="868839"/>
                </a:lnTo>
                <a:lnTo>
                  <a:pt x="777109" y="841495"/>
                </a:lnTo>
                <a:lnTo>
                  <a:pt x="810839" y="810839"/>
                </a:lnTo>
                <a:lnTo>
                  <a:pt x="841495" y="777109"/>
                </a:lnTo>
                <a:lnTo>
                  <a:pt x="868839" y="740543"/>
                </a:lnTo>
                <a:lnTo>
                  <a:pt x="892631" y="701381"/>
                </a:lnTo>
                <a:lnTo>
                  <a:pt x="912632" y="659861"/>
                </a:lnTo>
                <a:lnTo>
                  <a:pt x="928605" y="616222"/>
                </a:lnTo>
                <a:lnTo>
                  <a:pt x="940309" y="570703"/>
                </a:lnTo>
                <a:lnTo>
                  <a:pt x="947507" y="523543"/>
                </a:lnTo>
                <a:lnTo>
                  <a:pt x="949959" y="474980"/>
                </a:lnTo>
                <a:lnTo>
                  <a:pt x="947507" y="426416"/>
                </a:lnTo>
                <a:lnTo>
                  <a:pt x="940309" y="379256"/>
                </a:lnTo>
                <a:lnTo>
                  <a:pt x="928605" y="333737"/>
                </a:lnTo>
                <a:lnTo>
                  <a:pt x="912632" y="290098"/>
                </a:lnTo>
                <a:lnTo>
                  <a:pt x="892631" y="248578"/>
                </a:lnTo>
                <a:lnTo>
                  <a:pt x="868839" y="209416"/>
                </a:lnTo>
                <a:lnTo>
                  <a:pt x="841495" y="172850"/>
                </a:lnTo>
                <a:lnTo>
                  <a:pt x="810839" y="139120"/>
                </a:lnTo>
                <a:lnTo>
                  <a:pt x="777109" y="108464"/>
                </a:lnTo>
                <a:lnTo>
                  <a:pt x="740543" y="81120"/>
                </a:lnTo>
                <a:lnTo>
                  <a:pt x="701381" y="57328"/>
                </a:lnTo>
                <a:lnTo>
                  <a:pt x="659861" y="37327"/>
                </a:lnTo>
                <a:lnTo>
                  <a:pt x="616222" y="21354"/>
                </a:lnTo>
                <a:lnTo>
                  <a:pt x="570703" y="9650"/>
                </a:lnTo>
                <a:lnTo>
                  <a:pt x="523543" y="2452"/>
                </a:lnTo>
                <a:lnTo>
                  <a:pt x="474979" y="0"/>
                </a:lnTo>
                <a:close/>
              </a:path>
            </a:pathLst>
          </a:custGeom>
          <a:solidFill>
            <a:srgbClr val="5055A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2107500" y="530907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60">
                <a:moveTo>
                  <a:pt x="949959" y="474980"/>
                </a:moveTo>
                <a:lnTo>
                  <a:pt x="947507" y="523543"/>
                </a:lnTo>
                <a:lnTo>
                  <a:pt x="940309" y="570703"/>
                </a:lnTo>
                <a:lnTo>
                  <a:pt x="928605" y="616222"/>
                </a:lnTo>
                <a:lnTo>
                  <a:pt x="912632" y="659861"/>
                </a:lnTo>
                <a:lnTo>
                  <a:pt x="892631" y="701381"/>
                </a:lnTo>
                <a:lnTo>
                  <a:pt x="868839" y="740543"/>
                </a:lnTo>
                <a:lnTo>
                  <a:pt x="841495" y="777109"/>
                </a:lnTo>
                <a:lnTo>
                  <a:pt x="810839" y="810839"/>
                </a:lnTo>
                <a:lnTo>
                  <a:pt x="777109" y="841495"/>
                </a:lnTo>
                <a:lnTo>
                  <a:pt x="740543" y="868839"/>
                </a:lnTo>
                <a:lnTo>
                  <a:pt x="701381" y="892631"/>
                </a:lnTo>
                <a:lnTo>
                  <a:pt x="659861" y="912632"/>
                </a:lnTo>
                <a:lnTo>
                  <a:pt x="616222" y="928605"/>
                </a:lnTo>
                <a:lnTo>
                  <a:pt x="570703" y="940309"/>
                </a:lnTo>
                <a:lnTo>
                  <a:pt x="523543" y="947507"/>
                </a:lnTo>
                <a:lnTo>
                  <a:pt x="474979" y="949960"/>
                </a:lnTo>
                <a:lnTo>
                  <a:pt x="426416" y="947507"/>
                </a:lnTo>
                <a:lnTo>
                  <a:pt x="379256" y="940309"/>
                </a:lnTo>
                <a:lnTo>
                  <a:pt x="333737" y="928605"/>
                </a:lnTo>
                <a:lnTo>
                  <a:pt x="290098" y="912632"/>
                </a:lnTo>
                <a:lnTo>
                  <a:pt x="248578" y="892631"/>
                </a:lnTo>
                <a:lnTo>
                  <a:pt x="209416" y="868839"/>
                </a:lnTo>
                <a:lnTo>
                  <a:pt x="172850" y="841495"/>
                </a:lnTo>
                <a:lnTo>
                  <a:pt x="139120" y="810839"/>
                </a:lnTo>
                <a:lnTo>
                  <a:pt x="108464" y="777109"/>
                </a:lnTo>
                <a:lnTo>
                  <a:pt x="81120" y="740543"/>
                </a:lnTo>
                <a:lnTo>
                  <a:pt x="57328" y="701381"/>
                </a:lnTo>
                <a:lnTo>
                  <a:pt x="37327" y="659861"/>
                </a:lnTo>
                <a:lnTo>
                  <a:pt x="21354" y="616222"/>
                </a:lnTo>
                <a:lnTo>
                  <a:pt x="9650" y="570703"/>
                </a:lnTo>
                <a:lnTo>
                  <a:pt x="2452" y="523543"/>
                </a:lnTo>
                <a:lnTo>
                  <a:pt x="0" y="474980"/>
                </a:lnTo>
                <a:lnTo>
                  <a:pt x="2452" y="426416"/>
                </a:lnTo>
                <a:lnTo>
                  <a:pt x="9650" y="379256"/>
                </a:lnTo>
                <a:lnTo>
                  <a:pt x="21354" y="333737"/>
                </a:lnTo>
                <a:lnTo>
                  <a:pt x="37327" y="290098"/>
                </a:lnTo>
                <a:lnTo>
                  <a:pt x="57328" y="248578"/>
                </a:lnTo>
                <a:lnTo>
                  <a:pt x="81120" y="209416"/>
                </a:lnTo>
                <a:lnTo>
                  <a:pt x="108464" y="172850"/>
                </a:lnTo>
                <a:lnTo>
                  <a:pt x="139120" y="139120"/>
                </a:lnTo>
                <a:lnTo>
                  <a:pt x="172850" y="108464"/>
                </a:lnTo>
                <a:lnTo>
                  <a:pt x="209416" y="81120"/>
                </a:lnTo>
                <a:lnTo>
                  <a:pt x="248578" y="57328"/>
                </a:lnTo>
                <a:lnTo>
                  <a:pt x="290098" y="37327"/>
                </a:lnTo>
                <a:lnTo>
                  <a:pt x="333737" y="21354"/>
                </a:lnTo>
                <a:lnTo>
                  <a:pt x="379256" y="9650"/>
                </a:lnTo>
                <a:lnTo>
                  <a:pt x="426416" y="2452"/>
                </a:lnTo>
                <a:lnTo>
                  <a:pt x="474979" y="0"/>
                </a:lnTo>
                <a:lnTo>
                  <a:pt x="523543" y="2452"/>
                </a:lnTo>
                <a:lnTo>
                  <a:pt x="570703" y="9650"/>
                </a:lnTo>
                <a:lnTo>
                  <a:pt x="616222" y="21354"/>
                </a:lnTo>
                <a:lnTo>
                  <a:pt x="659861" y="37327"/>
                </a:lnTo>
                <a:lnTo>
                  <a:pt x="701381" y="57328"/>
                </a:lnTo>
                <a:lnTo>
                  <a:pt x="740543" y="81120"/>
                </a:lnTo>
                <a:lnTo>
                  <a:pt x="777109" y="108464"/>
                </a:lnTo>
                <a:lnTo>
                  <a:pt x="810839" y="139120"/>
                </a:lnTo>
                <a:lnTo>
                  <a:pt x="841495" y="172850"/>
                </a:lnTo>
                <a:lnTo>
                  <a:pt x="868839" y="209416"/>
                </a:lnTo>
                <a:lnTo>
                  <a:pt x="892631" y="248578"/>
                </a:lnTo>
                <a:lnTo>
                  <a:pt x="912632" y="290098"/>
                </a:lnTo>
                <a:lnTo>
                  <a:pt x="928605" y="333737"/>
                </a:lnTo>
                <a:lnTo>
                  <a:pt x="940309" y="379256"/>
                </a:lnTo>
                <a:lnTo>
                  <a:pt x="947507" y="426416"/>
                </a:lnTo>
                <a:lnTo>
                  <a:pt x="949959" y="474980"/>
                </a:lnTo>
                <a:close/>
              </a:path>
            </a:pathLst>
          </a:custGeom>
          <a:ln w="12700">
            <a:solidFill>
              <a:srgbClr val="5055A5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26" name="bg object 2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200400" cy="324347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1">
                <a:solidFill>
                  <a:srgbClr val="181818"/>
                </a:solidFill>
                <a:latin typeface="Typo Grotesk Black"/>
                <a:cs typeface="Typo Grotesk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1">
                <a:solidFill>
                  <a:srgbClr val="181818"/>
                </a:solidFill>
                <a:latin typeface="Typo Grotesk Black"/>
                <a:cs typeface="Typo Grotesk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60020" y="1787652"/>
            <a:ext cx="139217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648206" y="1787652"/>
            <a:ext cx="139217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1">
                <a:solidFill>
                  <a:srgbClr val="181818"/>
                </a:solidFill>
                <a:latin typeface="Typo Grotesk Black"/>
                <a:cs typeface="Typo Grotesk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3200400" cy="7772400"/>
          </a:xfrm>
          <a:custGeom>
            <a:avLst/>
            <a:gdLst/>
            <a:ahLst/>
            <a:cxnLst/>
            <a:rect l="l" t="t" r="r" b="b"/>
            <a:pathLst>
              <a:path w="3200400" h="7772400">
                <a:moveTo>
                  <a:pt x="3200400" y="0"/>
                </a:moveTo>
                <a:lnTo>
                  <a:pt x="0" y="0"/>
                </a:lnTo>
                <a:lnTo>
                  <a:pt x="0" y="7772400"/>
                </a:lnTo>
                <a:lnTo>
                  <a:pt x="3200400" y="7772400"/>
                </a:lnTo>
                <a:lnTo>
                  <a:pt x="3200400" y="0"/>
                </a:lnTo>
                <a:close/>
              </a:path>
            </a:pathLst>
          </a:custGeom>
          <a:solidFill>
            <a:srgbClr val="181818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954828"/>
            <a:ext cx="3200400" cy="2817571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266810" y="7237336"/>
            <a:ext cx="823861" cy="431800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3200400" cy="3256889"/>
          </a:xfrm>
          <a:prstGeom prst="rect">
            <a:avLst/>
          </a:prstGeom>
        </p:spPr>
      </p:pic>
      <p:sp>
        <p:nvSpPr>
          <p:cNvPr id="20" name="bg object 20"/>
          <p:cNvSpPr/>
          <p:nvPr/>
        </p:nvSpPr>
        <p:spPr>
          <a:xfrm>
            <a:off x="0" y="0"/>
            <a:ext cx="3200400" cy="1102995"/>
          </a:xfrm>
          <a:custGeom>
            <a:avLst/>
            <a:gdLst/>
            <a:ahLst/>
            <a:cxnLst/>
            <a:rect l="l" t="t" r="r" b="b"/>
            <a:pathLst>
              <a:path w="3200400" h="1102995">
                <a:moveTo>
                  <a:pt x="3200400" y="0"/>
                </a:moveTo>
                <a:lnTo>
                  <a:pt x="0" y="0"/>
                </a:lnTo>
                <a:lnTo>
                  <a:pt x="0" y="1102868"/>
                </a:lnTo>
                <a:lnTo>
                  <a:pt x="3200400" y="1102868"/>
                </a:lnTo>
                <a:lnTo>
                  <a:pt x="3200400" y="0"/>
                </a:lnTo>
                <a:close/>
              </a:path>
            </a:pathLst>
          </a:custGeom>
          <a:solidFill>
            <a:srgbClr val="AADEF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496343" y="709339"/>
            <a:ext cx="1631950" cy="360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1" i="1">
                <a:solidFill>
                  <a:srgbClr val="181818"/>
                </a:solidFill>
                <a:latin typeface="Typo Grotesk Black"/>
                <a:cs typeface="Typo Grotesk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60020" y="1787652"/>
            <a:ext cx="28803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088136" y="7228332"/>
            <a:ext cx="102412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60020" y="7228332"/>
            <a:ext cx="73609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2304288" y="7228332"/>
            <a:ext cx="73609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hpgbrands.ca/cm9015/valencia-16-fl-oz-ceramic-mug-with-lid/#__bulk-Standard-must-be-ordered-in-increments-of-24-cad" TargetMode="External"/><Relationship Id="rId3" Type="http://schemas.openxmlformats.org/officeDocument/2006/relationships/image" Target="../media/image6.png"/><Relationship Id="rId4" Type="http://schemas.openxmlformats.org/officeDocument/2006/relationships/hyperlink" Target="https://hpgbrands.ca/pe207/ecopal-cdn/#__bulk-Standard-cad" TargetMode="External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Relationship Id="rId11" Type="http://schemas.openxmlformats.org/officeDocument/2006/relationships/image" Target="../media/image13.png"/><Relationship Id="rId12" Type="http://schemas.openxmlformats.org/officeDocument/2006/relationships/image" Target="../media/image14.png"/><Relationship Id="rId13" Type="http://schemas.openxmlformats.org/officeDocument/2006/relationships/image" Target="../media/image15.png"/><Relationship Id="rId14" Type="http://schemas.openxmlformats.org/officeDocument/2006/relationships/image" Target="../media/image16.png"/><Relationship Id="rId15" Type="http://schemas.openxmlformats.org/officeDocument/2006/relationships/image" Target="../media/image17.png"/><Relationship Id="rId16" Type="http://schemas.openxmlformats.org/officeDocument/2006/relationships/hyperlink" Target="https://hpgbrands.ca/btr103/snap-n-glow-rechargeable-personal-safety-light-cdn/#__bulk-Standard-cad" TargetMode="External"/><Relationship Id="rId17" Type="http://schemas.openxmlformats.org/officeDocument/2006/relationships/image" Target="../media/image18.png"/><Relationship Id="rId18" Type="http://schemas.openxmlformats.org/officeDocument/2006/relationships/image" Target="../media/image19.png"/><Relationship Id="rId19" Type="http://schemas.openxmlformats.org/officeDocument/2006/relationships/image" Target="../media/image20.png"/><Relationship Id="rId20" Type="http://schemas.openxmlformats.org/officeDocument/2006/relationships/image" Target="../media/image21.png"/><Relationship Id="rId21" Type="http://schemas.openxmlformats.org/officeDocument/2006/relationships/image" Target="../media/image22.png"/><Relationship Id="rId22" Type="http://schemas.openxmlformats.org/officeDocument/2006/relationships/image" Target="../media/image23.png"/><Relationship Id="rId23" Type="http://schemas.openxmlformats.org/officeDocument/2006/relationships/image" Target="../media/image24.png"/><Relationship Id="rId24" Type="http://schemas.openxmlformats.org/officeDocument/2006/relationships/image" Target="../media/image25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hpgbrands.ca/mlb02k/pout-pucker-lip-moisturizer-cdn/#__bulk-Standard-cad" TargetMode="External"/><Relationship Id="rId3" Type="http://schemas.openxmlformats.org/officeDocument/2006/relationships/hyperlink" Target="https://hpgbrands.ca/hs2419/surf-phone-stand-cdn/#__bulk-Standard-cad" TargetMode="External"/><Relationship Id="rId4" Type="http://schemas.openxmlformats.org/officeDocument/2006/relationships/hyperlink" Target="https://hpgbrands.ca/or9200/the-pick-up-pickleball-set-cdn/#__bulk-Standard-cad" TargetMode="External"/><Relationship Id="rId5" Type="http://schemas.openxmlformats.org/officeDocument/2006/relationships/hyperlink" Target="https://hpgbrands.ca/ev4455/24-oz-polysure-measure-bottle-evans/" TargetMode="External"/><Relationship Id="rId6" Type="http://schemas.openxmlformats.org/officeDocument/2006/relationships/hyperlink" Target="https://hpgbrands.ca/search/?search_query=ptch" TargetMode="External"/><Relationship Id="rId7" Type="http://schemas.openxmlformats.org/officeDocument/2006/relationships/image" Target="../media/image26.png"/><Relationship Id="rId8" Type="http://schemas.openxmlformats.org/officeDocument/2006/relationships/image" Target="../media/image27.png"/><Relationship Id="rId9" Type="http://schemas.openxmlformats.org/officeDocument/2006/relationships/image" Target="../media/image28.png"/><Relationship Id="rId10" Type="http://schemas.openxmlformats.org/officeDocument/2006/relationships/image" Target="../media/image29.png"/><Relationship Id="rId11" Type="http://schemas.openxmlformats.org/officeDocument/2006/relationships/image" Target="../media/image30.png"/><Relationship Id="rId12" Type="http://schemas.openxmlformats.org/officeDocument/2006/relationships/image" Target="../media/image31.png"/><Relationship Id="rId13" Type="http://schemas.openxmlformats.org/officeDocument/2006/relationships/image" Target="../media/image32.png"/><Relationship Id="rId14" Type="http://schemas.openxmlformats.org/officeDocument/2006/relationships/image" Target="../media/image33.png"/><Relationship Id="rId15" Type="http://schemas.openxmlformats.org/officeDocument/2006/relationships/image" Target="../media/image34.png"/><Relationship Id="rId16" Type="http://schemas.openxmlformats.org/officeDocument/2006/relationships/image" Target="../media/image10.png"/><Relationship Id="rId17" Type="http://schemas.openxmlformats.org/officeDocument/2006/relationships/image" Target="../media/image35.png"/><Relationship Id="rId18" Type="http://schemas.openxmlformats.org/officeDocument/2006/relationships/image" Target="../media/image36.png"/><Relationship Id="rId19" Type="http://schemas.openxmlformats.org/officeDocument/2006/relationships/image" Target="../media/image37.png"/><Relationship Id="rId20" Type="http://schemas.openxmlformats.org/officeDocument/2006/relationships/image" Target="../media/image12.png"/><Relationship Id="rId21" Type="http://schemas.openxmlformats.org/officeDocument/2006/relationships/image" Target="../media/image13.png"/><Relationship Id="rId22" Type="http://schemas.openxmlformats.org/officeDocument/2006/relationships/image" Target="../media/image38.png"/><Relationship Id="rId23" Type="http://schemas.openxmlformats.org/officeDocument/2006/relationships/image" Target="../media/image39.png"/><Relationship Id="rId24" Type="http://schemas.openxmlformats.org/officeDocument/2006/relationships/image" Target="../media/image40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790532" y="544239"/>
            <a:ext cx="1337945" cy="2235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00" b="1" i="1">
                <a:solidFill>
                  <a:srgbClr val="181818"/>
                </a:solidFill>
                <a:latin typeface="Typo Grotesk Black"/>
                <a:cs typeface="Typo Grotesk Black"/>
              </a:rPr>
              <a:t>IDEA</a:t>
            </a:r>
            <a:r>
              <a:rPr dirty="0" sz="1300" spc="25" b="1" i="1">
                <a:solidFill>
                  <a:srgbClr val="181818"/>
                </a:solidFill>
                <a:latin typeface="Typo Grotesk Black"/>
                <a:cs typeface="Typo Grotesk Black"/>
              </a:rPr>
              <a:t> </a:t>
            </a:r>
            <a:r>
              <a:rPr dirty="0" sz="1300" spc="-10" b="1" i="1">
                <a:solidFill>
                  <a:srgbClr val="181818"/>
                </a:solidFill>
                <a:latin typeface="Typo Grotesk Black"/>
                <a:cs typeface="Typo Grotesk Black"/>
              </a:rPr>
              <a:t>GENERATOR</a:t>
            </a:r>
            <a:endParaRPr sz="1300">
              <a:latin typeface="Typo Grotesk Black"/>
              <a:cs typeface="Typo Grotesk Black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496343" y="709339"/>
            <a:ext cx="1631950" cy="3606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0"/>
              <a:t>HEALTHCARE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1471575" y="4056509"/>
            <a:ext cx="1655445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Valencia</a:t>
            </a:r>
            <a:r>
              <a:rPr dirty="0" sz="1000" spc="-2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16</a:t>
            </a:r>
            <a:r>
              <a:rPr dirty="0" sz="1000" spc="-1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Fl.</a:t>
            </a:r>
            <a:r>
              <a:rPr dirty="0" sz="1000" spc="-2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Oz.</a:t>
            </a:r>
            <a:r>
              <a:rPr dirty="0" sz="1000" spc="-20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Ceramic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Mug</a:t>
            </a:r>
            <a:r>
              <a:rPr dirty="0" sz="1000" spc="-40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With</a:t>
            </a:r>
            <a:r>
              <a:rPr dirty="0" sz="1000" spc="-3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25" b="1">
                <a:solidFill>
                  <a:srgbClr val="FFFFFF"/>
                </a:solidFill>
                <a:latin typeface="Typo Grotesk"/>
                <a:cs typeface="Typo Grotesk"/>
              </a:rPr>
              <a:t>Lid</a:t>
            </a:r>
            <a:endParaRPr sz="1000">
              <a:latin typeface="Typo Grotesk"/>
              <a:cs typeface="Typo Grotesk"/>
            </a:endParaRPr>
          </a:p>
          <a:p>
            <a:pPr marL="12700">
              <a:lnSpc>
                <a:spcPct val="100000"/>
              </a:lnSpc>
            </a:pP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CM9015</a:t>
            </a:r>
            <a:endParaRPr sz="1000">
              <a:latin typeface="Typo Grotesk"/>
              <a:cs typeface="Typo Grotesk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475639" y="6596509"/>
            <a:ext cx="431800" cy="355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8300"/>
              </a:lnSpc>
              <a:spcBef>
                <a:spcPts val="100"/>
              </a:spcBef>
            </a:pP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Ecopal PE207</a:t>
            </a:r>
            <a:endParaRPr sz="1000">
              <a:latin typeface="Typo Grotesk"/>
              <a:cs typeface="Typo Grotesk"/>
            </a:endParaRPr>
          </a:p>
        </p:txBody>
      </p:sp>
      <p:pic>
        <p:nvPicPr>
          <p:cNvPr id="6" name="object 6" descr="">
            <a:hlinkClick r:id="rId2"/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04100" y="3937103"/>
            <a:ext cx="1007110" cy="1042125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182398" y="5281932"/>
            <a:ext cx="1016635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Rockit</a:t>
            </a:r>
            <a:r>
              <a:rPr dirty="0" sz="1000" spc="-30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BPM</a:t>
            </a:r>
            <a:r>
              <a:rPr dirty="0" sz="1000" spc="-2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Bottle WB9030</a:t>
            </a:r>
            <a:endParaRPr sz="1000">
              <a:latin typeface="Typo Grotesk"/>
              <a:cs typeface="Typo Grotesk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1477798" y="1427609"/>
            <a:ext cx="1473835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Opty</a:t>
            </a:r>
            <a:r>
              <a:rPr dirty="0" sz="1000" spc="-4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Eye</a:t>
            </a:r>
            <a:r>
              <a:rPr dirty="0" sz="1000" spc="-40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Glass</a:t>
            </a:r>
            <a:r>
              <a:rPr dirty="0" sz="1000" spc="-4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Cleaner MPC18G</a:t>
            </a:r>
            <a:endParaRPr sz="1000">
              <a:latin typeface="Typo Grotesk"/>
              <a:cs typeface="Typo Grotesk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182398" y="2672209"/>
            <a:ext cx="168910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Snap</a:t>
            </a:r>
            <a:r>
              <a:rPr dirty="0" sz="1000" spc="-2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N’</a:t>
            </a:r>
            <a:r>
              <a:rPr dirty="0" sz="1000" spc="-2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Glow</a:t>
            </a:r>
            <a:r>
              <a:rPr dirty="0" sz="1000" spc="-2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Rechargeable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Personal</a:t>
            </a:r>
            <a:r>
              <a:rPr dirty="0" sz="1000" spc="-7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Safety</a:t>
            </a:r>
            <a:r>
              <a:rPr dirty="0" sz="1000" spc="-70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Light</a:t>
            </a:r>
            <a:r>
              <a:rPr dirty="0" sz="1000" spc="500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BTR103</a:t>
            </a:r>
            <a:endParaRPr sz="1000">
              <a:latin typeface="Typo Grotesk"/>
              <a:cs typeface="Typo Grotesk"/>
            </a:endParaRPr>
          </a:p>
        </p:txBody>
      </p:sp>
      <p:sp>
        <p:nvSpPr>
          <p:cNvPr id="10" name="object 10" descr=""/>
          <p:cNvSpPr/>
          <p:nvPr/>
        </p:nvSpPr>
        <p:spPr>
          <a:xfrm>
            <a:off x="79380" y="3777852"/>
            <a:ext cx="3041650" cy="14604"/>
          </a:xfrm>
          <a:custGeom>
            <a:avLst/>
            <a:gdLst/>
            <a:ahLst/>
            <a:cxnLst/>
            <a:rect l="l" t="t" r="r" b="b"/>
            <a:pathLst>
              <a:path w="3041650" h="14604">
                <a:moveTo>
                  <a:pt x="3038652" y="0"/>
                </a:moveTo>
                <a:lnTo>
                  <a:pt x="3034957" y="0"/>
                </a:lnTo>
                <a:lnTo>
                  <a:pt x="2984" y="0"/>
                </a:lnTo>
                <a:lnTo>
                  <a:pt x="0" y="2997"/>
                </a:lnTo>
                <a:lnTo>
                  <a:pt x="0" y="11176"/>
                </a:lnTo>
                <a:lnTo>
                  <a:pt x="2984" y="14173"/>
                </a:lnTo>
                <a:lnTo>
                  <a:pt x="3038652" y="14173"/>
                </a:lnTo>
                <a:lnTo>
                  <a:pt x="3041650" y="11176"/>
                </a:lnTo>
                <a:lnTo>
                  <a:pt x="3041650" y="2997"/>
                </a:lnTo>
                <a:lnTo>
                  <a:pt x="3038652" y="0"/>
                </a:lnTo>
                <a:close/>
              </a:path>
            </a:pathLst>
          </a:custGeom>
          <a:solidFill>
            <a:srgbClr val="5055A5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1" name="object 11" descr="">
            <a:hlinkClick r:id="rId4"/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69672" y="6525768"/>
            <a:ext cx="1206500" cy="1206500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69672" y="1572767"/>
            <a:ext cx="1452260" cy="523874"/>
          </a:xfrm>
          <a:prstGeom prst="rect">
            <a:avLst/>
          </a:prstGeom>
        </p:spPr>
      </p:pic>
      <p:grpSp>
        <p:nvGrpSpPr>
          <p:cNvPr id="13" name="object 13" descr=""/>
          <p:cNvGrpSpPr/>
          <p:nvPr/>
        </p:nvGrpSpPr>
        <p:grpSpPr>
          <a:xfrm>
            <a:off x="79380" y="5014467"/>
            <a:ext cx="3121025" cy="1447800"/>
            <a:chOff x="79380" y="5014467"/>
            <a:chExt cx="3121025" cy="1447800"/>
          </a:xfrm>
        </p:grpSpPr>
        <p:sp>
          <p:nvSpPr>
            <p:cNvPr id="14" name="object 14" descr=""/>
            <p:cNvSpPr/>
            <p:nvPr/>
          </p:nvSpPr>
          <p:spPr>
            <a:xfrm>
              <a:off x="79375" y="5081727"/>
              <a:ext cx="3041650" cy="1318260"/>
            </a:xfrm>
            <a:custGeom>
              <a:avLst/>
              <a:gdLst/>
              <a:ahLst/>
              <a:cxnLst/>
              <a:rect l="l" t="t" r="r" b="b"/>
              <a:pathLst>
                <a:path w="3041650" h="1318260">
                  <a:moveTo>
                    <a:pt x="3041650" y="1306855"/>
                  </a:moveTo>
                  <a:lnTo>
                    <a:pt x="3038652" y="1303858"/>
                  </a:lnTo>
                  <a:lnTo>
                    <a:pt x="3034957" y="1303858"/>
                  </a:lnTo>
                  <a:lnTo>
                    <a:pt x="2984" y="1303858"/>
                  </a:lnTo>
                  <a:lnTo>
                    <a:pt x="0" y="1306855"/>
                  </a:lnTo>
                  <a:lnTo>
                    <a:pt x="0" y="1315034"/>
                  </a:lnTo>
                  <a:lnTo>
                    <a:pt x="2984" y="1318031"/>
                  </a:lnTo>
                  <a:lnTo>
                    <a:pt x="3038652" y="1318031"/>
                  </a:lnTo>
                  <a:lnTo>
                    <a:pt x="3041650" y="1315034"/>
                  </a:lnTo>
                  <a:lnTo>
                    <a:pt x="3041650" y="1306855"/>
                  </a:lnTo>
                  <a:close/>
                </a:path>
                <a:path w="3041650" h="1318260">
                  <a:moveTo>
                    <a:pt x="3041650" y="2997"/>
                  </a:moveTo>
                  <a:lnTo>
                    <a:pt x="3038652" y="0"/>
                  </a:lnTo>
                  <a:lnTo>
                    <a:pt x="3034957" y="0"/>
                  </a:lnTo>
                  <a:lnTo>
                    <a:pt x="2984" y="0"/>
                  </a:lnTo>
                  <a:lnTo>
                    <a:pt x="0" y="2997"/>
                  </a:lnTo>
                  <a:lnTo>
                    <a:pt x="0" y="11176"/>
                  </a:lnTo>
                  <a:lnTo>
                    <a:pt x="2984" y="14173"/>
                  </a:lnTo>
                  <a:lnTo>
                    <a:pt x="3038652" y="14173"/>
                  </a:lnTo>
                  <a:lnTo>
                    <a:pt x="3041650" y="11176"/>
                  </a:lnTo>
                  <a:lnTo>
                    <a:pt x="3041650" y="2997"/>
                  </a:lnTo>
                  <a:close/>
                </a:path>
              </a:pathLst>
            </a:custGeom>
            <a:solidFill>
              <a:srgbClr val="505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973072" y="5014467"/>
              <a:ext cx="1227327" cy="1447800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95073" y="5943428"/>
              <a:ext cx="133946" cy="204558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619050" y="6009516"/>
              <a:ext cx="264795" cy="137795"/>
            </a:xfrm>
            <a:custGeom>
              <a:avLst/>
              <a:gdLst/>
              <a:ahLst/>
              <a:cxnLst/>
              <a:rect l="l" t="t" r="r" b="b"/>
              <a:pathLst>
                <a:path w="264794" h="137795">
                  <a:moveTo>
                    <a:pt x="199948" y="0"/>
                  </a:moveTo>
                  <a:lnTo>
                    <a:pt x="162209" y="10885"/>
                  </a:lnTo>
                  <a:lnTo>
                    <a:pt x="131719" y="59033"/>
                  </a:lnTo>
                  <a:lnTo>
                    <a:pt x="123569" y="74922"/>
                  </a:lnTo>
                  <a:lnTo>
                    <a:pt x="116140" y="87226"/>
                  </a:lnTo>
                  <a:lnTo>
                    <a:pt x="109715" y="96304"/>
                  </a:lnTo>
                  <a:lnTo>
                    <a:pt x="108330" y="97675"/>
                  </a:lnTo>
                  <a:lnTo>
                    <a:pt x="106451" y="100380"/>
                  </a:lnTo>
                  <a:lnTo>
                    <a:pt x="103670" y="103670"/>
                  </a:lnTo>
                  <a:lnTo>
                    <a:pt x="100380" y="106819"/>
                  </a:lnTo>
                  <a:lnTo>
                    <a:pt x="94094" y="112064"/>
                  </a:lnTo>
                  <a:lnTo>
                    <a:pt x="85877" y="115595"/>
                  </a:lnTo>
                  <a:lnTo>
                    <a:pt x="77139" y="115595"/>
                  </a:lnTo>
                  <a:lnTo>
                    <a:pt x="60318" y="111391"/>
                  </a:lnTo>
                  <a:lnTo>
                    <a:pt x="49029" y="99861"/>
                  </a:lnTo>
                  <a:lnTo>
                    <a:pt x="42687" y="82628"/>
                  </a:lnTo>
                  <a:lnTo>
                    <a:pt x="40703" y="61315"/>
                  </a:lnTo>
                  <a:lnTo>
                    <a:pt x="42314" y="41029"/>
                  </a:lnTo>
                  <a:lnTo>
                    <a:pt x="46988" y="26044"/>
                  </a:lnTo>
                  <a:lnTo>
                    <a:pt x="54489" y="16760"/>
                  </a:lnTo>
                  <a:lnTo>
                    <a:pt x="64579" y="13576"/>
                  </a:lnTo>
                  <a:lnTo>
                    <a:pt x="73145" y="16104"/>
                  </a:lnTo>
                  <a:lnTo>
                    <a:pt x="77897" y="22683"/>
                  </a:lnTo>
                  <a:lnTo>
                    <a:pt x="80765" y="31808"/>
                  </a:lnTo>
                  <a:lnTo>
                    <a:pt x="83680" y="41973"/>
                  </a:lnTo>
                  <a:lnTo>
                    <a:pt x="86481" y="47278"/>
                  </a:lnTo>
                  <a:lnTo>
                    <a:pt x="119280" y="35085"/>
                  </a:lnTo>
                  <a:lnTo>
                    <a:pt x="116103" y="25882"/>
                  </a:lnTo>
                  <a:lnTo>
                    <a:pt x="108019" y="16223"/>
                  </a:lnTo>
                  <a:lnTo>
                    <a:pt x="96121" y="7950"/>
                  </a:lnTo>
                  <a:lnTo>
                    <a:pt x="81397" y="2172"/>
                  </a:lnTo>
                  <a:lnTo>
                    <a:pt x="64833" y="0"/>
                  </a:lnTo>
                  <a:lnTo>
                    <a:pt x="37102" y="5383"/>
                  </a:lnTo>
                  <a:lnTo>
                    <a:pt x="16771" y="20072"/>
                  </a:lnTo>
                  <a:lnTo>
                    <a:pt x="4263" y="41876"/>
                  </a:lnTo>
                  <a:lnTo>
                    <a:pt x="0" y="68605"/>
                  </a:lnTo>
                  <a:lnTo>
                    <a:pt x="4027" y="95334"/>
                  </a:lnTo>
                  <a:lnTo>
                    <a:pt x="16016" y="117138"/>
                  </a:lnTo>
                  <a:lnTo>
                    <a:pt x="35827" y="131827"/>
                  </a:lnTo>
                  <a:lnTo>
                    <a:pt x="63322" y="137210"/>
                  </a:lnTo>
                  <a:lnTo>
                    <a:pt x="71685" y="136767"/>
                  </a:lnTo>
                  <a:lnTo>
                    <a:pt x="79468" y="135491"/>
                  </a:lnTo>
                  <a:lnTo>
                    <a:pt x="86659" y="133465"/>
                  </a:lnTo>
                  <a:lnTo>
                    <a:pt x="93243" y="130771"/>
                  </a:lnTo>
                  <a:lnTo>
                    <a:pt x="97497" y="129387"/>
                  </a:lnTo>
                  <a:lnTo>
                    <a:pt x="127703" y="93399"/>
                  </a:lnTo>
                  <a:lnTo>
                    <a:pt x="148529" y="52666"/>
                  </a:lnTo>
                  <a:lnTo>
                    <a:pt x="162994" y="32294"/>
                  </a:lnTo>
                  <a:lnTo>
                    <a:pt x="177750" y="20569"/>
                  </a:lnTo>
                  <a:lnTo>
                    <a:pt x="195389" y="14135"/>
                  </a:lnTo>
                  <a:lnTo>
                    <a:pt x="199948" y="13576"/>
                  </a:lnTo>
                  <a:lnTo>
                    <a:pt x="211884" y="17899"/>
                  </a:lnTo>
                  <a:lnTo>
                    <a:pt x="219271" y="29689"/>
                  </a:lnTo>
                  <a:lnTo>
                    <a:pt x="223030" y="47180"/>
                  </a:lnTo>
                  <a:lnTo>
                    <a:pt x="224078" y="68605"/>
                  </a:lnTo>
                  <a:lnTo>
                    <a:pt x="223030" y="90037"/>
                  </a:lnTo>
                  <a:lnTo>
                    <a:pt x="219271" y="107532"/>
                  </a:lnTo>
                  <a:lnTo>
                    <a:pt x="211884" y="119324"/>
                  </a:lnTo>
                  <a:lnTo>
                    <a:pt x="199948" y="123647"/>
                  </a:lnTo>
                  <a:lnTo>
                    <a:pt x="188013" y="119324"/>
                  </a:lnTo>
                  <a:lnTo>
                    <a:pt x="175818" y="68605"/>
                  </a:lnTo>
                  <a:lnTo>
                    <a:pt x="179057" y="34912"/>
                  </a:lnTo>
                  <a:lnTo>
                    <a:pt x="171329" y="39533"/>
                  </a:lnTo>
                  <a:lnTo>
                    <a:pt x="160004" y="50111"/>
                  </a:lnTo>
                  <a:lnTo>
                    <a:pt x="147635" y="65684"/>
                  </a:lnTo>
                  <a:lnTo>
                    <a:pt x="136779" y="85293"/>
                  </a:lnTo>
                  <a:lnTo>
                    <a:pt x="144113" y="105937"/>
                  </a:lnTo>
                  <a:lnTo>
                    <a:pt x="157219" y="122391"/>
                  </a:lnTo>
                  <a:lnTo>
                    <a:pt x="175898" y="133275"/>
                  </a:lnTo>
                  <a:lnTo>
                    <a:pt x="199948" y="137210"/>
                  </a:lnTo>
                  <a:lnTo>
                    <a:pt x="227781" y="131791"/>
                  </a:lnTo>
                  <a:lnTo>
                    <a:pt x="248100" y="117043"/>
                  </a:lnTo>
                  <a:lnTo>
                    <a:pt x="260552" y="95226"/>
                  </a:lnTo>
                  <a:lnTo>
                    <a:pt x="264782" y="68605"/>
                  </a:lnTo>
                  <a:lnTo>
                    <a:pt x="260552" y="41876"/>
                  </a:lnTo>
                  <a:lnTo>
                    <a:pt x="248100" y="20072"/>
                  </a:lnTo>
                  <a:lnTo>
                    <a:pt x="227781" y="5383"/>
                  </a:lnTo>
                  <a:lnTo>
                    <a:pt x="1999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40055" y="5945240"/>
              <a:ext cx="266439" cy="202742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878098" y="6008729"/>
              <a:ext cx="168666" cy="144348"/>
            </a:xfrm>
            <a:prstGeom prst="rect">
              <a:avLst/>
            </a:prstGeom>
          </p:spPr>
        </p:pic>
      </p:grpSp>
      <p:grpSp>
        <p:nvGrpSpPr>
          <p:cNvPr id="20" name="object 20" descr=""/>
          <p:cNvGrpSpPr/>
          <p:nvPr/>
        </p:nvGrpSpPr>
        <p:grpSpPr>
          <a:xfrm>
            <a:off x="2201673" y="4673428"/>
            <a:ext cx="852169" cy="210185"/>
            <a:chOff x="2201673" y="4673428"/>
            <a:chExt cx="852169" cy="210185"/>
          </a:xfrm>
        </p:grpSpPr>
        <p:pic>
          <p:nvPicPr>
            <p:cNvPr id="21" name="object 21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01673" y="4673428"/>
              <a:ext cx="133946" cy="204558"/>
            </a:xfrm>
            <a:prstGeom prst="rect">
              <a:avLst/>
            </a:prstGeom>
          </p:spPr>
        </p:pic>
        <p:sp>
          <p:nvSpPr>
            <p:cNvPr id="22" name="object 22" descr=""/>
            <p:cNvSpPr/>
            <p:nvPr/>
          </p:nvSpPr>
          <p:spPr>
            <a:xfrm>
              <a:off x="2625650" y="4739516"/>
              <a:ext cx="264795" cy="137795"/>
            </a:xfrm>
            <a:custGeom>
              <a:avLst/>
              <a:gdLst/>
              <a:ahLst/>
              <a:cxnLst/>
              <a:rect l="l" t="t" r="r" b="b"/>
              <a:pathLst>
                <a:path w="264794" h="137795">
                  <a:moveTo>
                    <a:pt x="199948" y="0"/>
                  </a:moveTo>
                  <a:lnTo>
                    <a:pt x="162209" y="10885"/>
                  </a:lnTo>
                  <a:lnTo>
                    <a:pt x="131719" y="59033"/>
                  </a:lnTo>
                  <a:lnTo>
                    <a:pt x="123569" y="74922"/>
                  </a:lnTo>
                  <a:lnTo>
                    <a:pt x="116140" y="87226"/>
                  </a:lnTo>
                  <a:lnTo>
                    <a:pt x="109715" y="96304"/>
                  </a:lnTo>
                  <a:lnTo>
                    <a:pt x="108330" y="97675"/>
                  </a:lnTo>
                  <a:lnTo>
                    <a:pt x="106451" y="100380"/>
                  </a:lnTo>
                  <a:lnTo>
                    <a:pt x="103670" y="103670"/>
                  </a:lnTo>
                  <a:lnTo>
                    <a:pt x="100380" y="106819"/>
                  </a:lnTo>
                  <a:lnTo>
                    <a:pt x="94094" y="112064"/>
                  </a:lnTo>
                  <a:lnTo>
                    <a:pt x="85877" y="115595"/>
                  </a:lnTo>
                  <a:lnTo>
                    <a:pt x="77139" y="115595"/>
                  </a:lnTo>
                  <a:lnTo>
                    <a:pt x="60318" y="111391"/>
                  </a:lnTo>
                  <a:lnTo>
                    <a:pt x="49029" y="99861"/>
                  </a:lnTo>
                  <a:lnTo>
                    <a:pt x="42687" y="82628"/>
                  </a:lnTo>
                  <a:lnTo>
                    <a:pt x="40703" y="61315"/>
                  </a:lnTo>
                  <a:lnTo>
                    <a:pt x="42314" y="41029"/>
                  </a:lnTo>
                  <a:lnTo>
                    <a:pt x="46988" y="26044"/>
                  </a:lnTo>
                  <a:lnTo>
                    <a:pt x="54489" y="16760"/>
                  </a:lnTo>
                  <a:lnTo>
                    <a:pt x="64579" y="13576"/>
                  </a:lnTo>
                  <a:lnTo>
                    <a:pt x="73145" y="16104"/>
                  </a:lnTo>
                  <a:lnTo>
                    <a:pt x="77897" y="22683"/>
                  </a:lnTo>
                  <a:lnTo>
                    <a:pt x="80765" y="31808"/>
                  </a:lnTo>
                  <a:lnTo>
                    <a:pt x="83680" y="41973"/>
                  </a:lnTo>
                  <a:lnTo>
                    <a:pt x="86481" y="47278"/>
                  </a:lnTo>
                  <a:lnTo>
                    <a:pt x="119280" y="35085"/>
                  </a:lnTo>
                  <a:lnTo>
                    <a:pt x="116103" y="25882"/>
                  </a:lnTo>
                  <a:lnTo>
                    <a:pt x="108019" y="16223"/>
                  </a:lnTo>
                  <a:lnTo>
                    <a:pt x="96121" y="7950"/>
                  </a:lnTo>
                  <a:lnTo>
                    <a:pt x="81397" y="2172"/>
                  </a:lnTo>
                  <a:lnTo>
                    <a:pt x="64833" y="0"/>
                  </a:lnTo>
                  <a:lnTo>
                    <a:pt x="37102" y="5383"/>
                  </a:lnTo>
                  <a:lnTo>
                    <a:pt x="16771" y="20072"/>
                  </a:lnTo>
                  <a:lnTo>
                    <a:pt x="4263" y="41876"/>
                  </a:lnTo>
                  <a:lnTo>
                    <a:pt x="0" y="68605"/>
                  </a:lnTo>
                  <a:lnTo>
                    <a:pt x="4027" y="95334"/>
                  </a:lnTo>
                  <a:lnTo>
                    <a:pt x="16016" y="117138"/>
                  </a:lnTo>
                  <a:lnTo>
                    <a:pt x="35827" y="131827"/>
                  </a:lnTo>
                  <a:lnTo>
                    <a:pt x="63322" y="137210"/>
                  </a:lnTo>
                  <a:lnTo>
                    <a:pt x="71685" y="136767"/>
                  </a:lnTo>
                  <a:lnTo>
                    <a:pt x="79468" y="135491"/>
                  </a:lnTo>
                  <a:lnTo>
                    <a:pt x="86659" y="133465"/>
                  </a:lnTo>
                  <a:lnTo>
                    <a:pt x="93243" y="130771"/>
                  </a:lnTo>
                  <a:lnTo>
                    <a:pt x="97497" y="129387"/>
                  </a:lnTo>
                  <a:lnTo>
                    <a:pt x="127703" y="93399"/>
                  </a:lnTo>
                  <a:lnTo>
                    <a:pt x="148529" y="52666"/>
                  </a:lnTo>
                  <a:lnTo>
                    <a:pt x="162994" y="32294"/>
                  </a:lnTo>
                  <a:lnTo>
                    <a:pt x="177750" y="20569"/>
                  </a:lnTo>
                  <a:lnTo>
                    <a:pt x="195389" y="14135"/>
                  </a:lnTo>
                  <a:lnTo>
                    <a:pt x="199948" y="13576"/>
                  </a:lnTo>
                  <a:lnTo>
                    <a:pt x="211884" y="17899"/>
                  </a:lnTo>
                  <a:lnTo>
                    <a:pt x="219271" y="29689"/>
                  </a:lnTo>
                  <a:lnTo>
                    <a:pt x="223030" y="47180"/>
                  </a:lnTo>
                  <a:lnTo>
                    <a:pt x="224078" y="68605"/>
                  </a:lnTo>
                  <a:lnTo>
                    <a:pt x="223030" y="90037"/>
                  </a:lnTo>
                  <a:lnTo>
                    <a:pt x="219271" y="107532"/>
                  </a:lnTo>
                  <a:lnTo>
                    <a:pt x="211884" y="119324"/>
                  </a:lnTo>
                  <a:lnTo>
                    <a:pt x="199948" y="123647"/>
                  </a:lnTo>
                  <a:lnTo>
                    <a:pt x="188013" y="119324"/>
                  </a:lnTo>
                  <a:lnTo>
                    <a:pt x="175818" y="68605"/>
                  </a:lnTo>
                  <a:lnTo>
                    <a:pt x="179057" y="34912"/>
                  </a:lnTo>
                  <a:lnTo>
                    <a:pt x="171329" y="39533"/>
                  </a:lnTo>
                  <a:lnTo>
                    <a:pt x="160004" y="50111"/>
                  </a:lnTo>
                  <a:lnTo>
                    <a:pt x="147635" y="65684"/>
                  </a:lnTo>
                  <a:lnTo>
                    <a:pt x="136779" y="85293"/>
                  </a:lnTo>
                  <a:lnTo>
                    <a:pt x="144113" y="105937"/>
                  </a:lnTo>
                  <a:lnTo>
                    <a:pt x="157219" y="122391"/>
                  </a:lnTo>
                  <a:lnTo>
                    <a:pt x="175898" y="133275"/>
                  </a:lnTo>
                  <a:lnTo>
                    <a:pt x="199948" y="137210"/>
                  </a:lnTo>
                  <a:lnTo>
                    <a:pt x="227781" y="131791"/>
                  </a:lnTo>
                  <a:lnTo>
                    <a:pt x="248100" y="117043"/>
                  </a:lnTo>
                  <a:lnTo>
                    <a:pt x="260552" y="95226"/>
                  </a:lnTo>
                  <a:lnTo>
                    <a:pt x="264782" y="68605"/>
                  </a:lnTo>
                  <a:lnTo>
                    <a:pt x="260552" y="41876"/>
                  </a:lnTo>
                  <a:lnTo>
                    <a:pt x="248100" y="20072"/>
                  </a:lnTo>
                  <a:lnTo>
                    <a:pt x="227781" y="5383"/>
                  </a:lnTo>
                  <a:lnTo>
                    <a:pt x="1999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346655" y="4675240"/>
              <a:ext cx="266439" cy="202742"/>
            </a:xfrm>
            <a:prstGeom prst="rect">
              <a:avLst/>
            </a:prstGeom>
          </p:spPr>
        </p:pic>
        <p:pic>
          <p:nvPicPr>
            <p:cNvPr id="24" name="object 24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884698" y="4738729"/>
              <a:ext cx="168666" cy="144348"/>
            </a:xfrm>
            <a:prstGeom prst="rect">
              <a:avLst/>
            </a:prstGeom>
          </p:spPr>
        </p:pic>
      </p:grpSp>
      <p:grpSp>
        <p:nvGrpSpPr>
          <p:cNvPr id="25" name="object 25" descr=""/>
          <p:cNvGrpSpPr/>
          <p:nvPr/>
        </p:nvGrpSpPr>
        <p:grpSpPr>
          <a:xfrm>
            <a:off x="79380" y="183715"/>
            <a:ext cx="3042920" cy="3444240"/>
            <a:chOff x="79380" y="183715"/>
            <a:chExt cx="3042920" cy="3444240"/>
          </a:xfrm>
        </p:grpSpPr>
        <p:sp>
          <p:nvSpPr>
            <p:cNvPr id="26" name="object 26" descr=""/>
            <p:cNvSpPr/>
            <p:nvPr/>
          </p:nvSpPr>
          <p:spPr>
            <a:xfrm>
              <a:off x="79380" y="2473985"/>
              <a:ext cx="3041650" cy="14604"/>
            </a:xfrm>
            <a:custGeom>
              <a:avLst/>
              <a:gdLst/>
              <a:ahLst/>
              <a:cxnLst/>
              <a:rect l="l" t="t" r="r" b="b"/>
              <a:pathLst>
                <a:path w="3041650" h="14605">
                  <a:moveTo>
                    <a:pt x="3038652" y="0"/>
                  </a:moveTo>
                  <a:lnTo>
                    <a:pt x="3034957" y="0"/>
                  </a:lnTo>
                  <a:lnTo>
                    <a:pt x="2984" y="0"/>
                  </a:lnTo>
                  <a:lnTo>
                    <a:pt x="0" y="2997"/>
                  </a:lnTo>
                  <a:lnTo>
                    <a:pt x="0" y="11176"/>
                  </a:lnTo>
                  <a:lnTo>
                    <a:pt x="2984" y="14173"/>
                  </a:lnTo>
                  <a:lnTo>
                    <a:pt x="3038652" y="14173"/>
                  </a:lnTo>
                  <a:lnTo>
                    <a:pt x="3041650" y="11176"/>
                  </a:lnTo>
                  <a:lnTo>
                    <a:pt x="3041650" y="2997"/>
                  </a:lnTo>
                  <a:lnTo>
                    <a:pt x="3038652" y="0"/>
                  </a:lnTo>
                  <a:close/>
                </a:path>
              </a:pathLst>
            </a:custGeom>
            <a:solidFill>
              <a:srgbClr val="5055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809539" y="436241"/>
              <a:ext cx="259715" cy="400685"/>
            </a:xfrm>
            <a:custGeom>
              <a:avLst/>
              <a:gdLst/>
              <a:ahLst/>
              <a:cxnLst/>
              <a:rect l="l" t="t" r="r" b="b"/>
              <a:pathLst>
                <a:path w="259715" h="400684">
                  <a:moveTo>
                    <a:pt x="0" y="47828"/>
                  </a:moveTo>
                  <a:lnTo>
                    <a:pt x="45111" y="28390"/>
                  </a:lnTo>
                  <a:lnTo>
                    <a:pt x="88290" y="4838"/>
                  </a:lnTo>
                  <a:lnTo>
                    <a:pt x="96266" y="0"/>
                  </a:lnTo>
                  <a:lnTo>
                    <a:pt x="109245" y="7531"/>
                  </a:lnTo>
                  <a:lnTo>
                    <a:pt x="143691" y="25857"/>
                  </a:lnTo>
                  <a:lnTo>
                    <a:pt x="179343" y="41590"/>
                  </a:lnTo>
                  <a:lnTo>
                    <a:pt x="216051" y="54674"/>
                  </a:lnTo>
                  <a:lnTo>
                    <a:pt x="253669" y="65049"/>
                  </a:lnTo>
                  <a:lnTo>
                    <a:pt x="259651" y="66459"/>
                  </a:lnTo>
                  <a:lnTo>
                    <a:pt x="259651" y="202437"/>
                  </a:lnTo>
                  <a:lnTo>
                    <a:pt x="254112" y="251599"/>
                  </a:lnTo>
                  <a:lnTo>
                    <a:pt x="237913" y="297729"/>
                  </a:lnTo>
                  <a:lnTo>
                    <a:pt x="211683" y="338815"/>
                  </a:lnTo>
                  <a:lnTo>
                    <a:pt x="176047" y="372846"/>
                  </a:lnTo>
                  <a:lnTo>
                    <a:pt x="133279" y="396149"/>
                  </a:lnTo>
                  <a:lnTo>
                    <a:pt x="117868" y="400240"/>
                  </a:lnTo>
                </a:path>
              </a:pathLst>
            </a:custGeom>
            <a:ln w="25400">
              <a:solidFill>
                <a:srgbClr val="18181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809527" y="537328"/>
              <a:ext cx="200025" cy="200025"/>
            </a:xfrm>
            <a:custGeom>
              <a:avLst/>
              <a:gdLst/>
              <a:ahLst/>
              <a:cxnLst/>
              <a:rect l="l" t="t" r="r" b="b"/>
              <a:pathLst>
                <a:path w="200025" h="200025">
                  <a:moveTo>
                    <a:pt x="199796" y="69088"/>
                  </a:moveTo>
                  <a:lnTo>
                    <a:pt x="130708" y="69088"/>
                  </a:lnTo>
                  <a:lnTo>
                    <a:pt x="130708" y="0"/>
                  </a:lnTo>
                  <a:lnTo>
                    <a:pt x="69100" y="0"/>
                  </a:lnTo>
                  <a:lnTo>
                    <a:pt x="69100" y="69088"/>
                  </a:lnTo>
                  <a:lnTo>
                    <a:pt x="0" y="69088"/>
                  </a:lnTo>
                  <a:lnTo>
                    <a:pt x="0" y="130695"/>
                  </a:lnTo>
                  <a:lnTo>
                    <a:pt x="69100" y="130695"/>
                  </a:lnTo>
                  <a:lnTo>
                    <a:pt x="69100" y="199783"/>
                  </a:lnTo>
                  <a:lnTo>
                    <a:pt x="130708" y="199783"/>
                  </a:lnTo>
                  <a:lnTo>
                    <a:pt x="130708" y="130695"/>
                  </a:lnTo>
                  <a:lnTo>
                    <a:pt x="199796" y="130695"/>
                  </a:lnTo>
                  <a:lnTo>
                    <a:pt x="199796" y="69088"/>
                  </a:lnTo>
                  <a:close/>
                </a:path>
              </a:pathLst>
            </a:custGeom>
            <a:ln w="25400">
              <a:solidFill>
                <a:srgbClr val="18181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361095" y="737785"/>
              <a:ext cx="233045" cy="253365"/>
            </a:xfrm>
            <a:custGeom>
              <a:avLst/>
              <a:gdLst/>
              <a:ahLst/>
              <a:cxnLst/>
              <a:rect l="l" t="t" r="r" b="b"/>
              <a:pathLst>
                <a:path w="233045" h="253365">
                  <a:moveTo>
                    <a:pt x="232549" y="219099"/>
                  </a:moveTo>
                  <a:lnTo>
                    <a:pt x="208851" y="14807"/>
                  </a:lnTo>
                  <a:lnTo>
                    <a:pt x="206521" y="7939"/>
                  </a:lnTo>
                  <a:lnTo>
                    <a:pt x="201790" y="2823"/>
                  </a:lnTo>
                  <a:lnTo>
                    <a:pt x="195421" y="0"/>
                  </a:lnTo>
                  <a:lnTo>
                    <a:pt x="188175" y="11"/>
                  </a:lnTo>
                  <a:lnTo>
                    <a:pt x="130082" y="12445"/>
                  </a:lnTo>
                  <a:lnTo>
                    <a:pt x="78066" y="25335"/>
                  </a:lnTo>
                  <a:lnTo>
                    <a:pt x="21397" y="66645"/>
                  </a:lnTo>
                  <a:lnTo>
                    <a:pt x="0" y="133425"/>
                  </a:lnTo>
                  <a:lnTo>
                    <a:pt x="647" y="253084"/>
                  </a:lnTo>
                </a:path>
              </a:pathLst>
            </a:custGeom>
            <a:ln w="25400">
              <a:solidFill>
                <a:srgbClr val="18181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658611" y="737734"/>
              <a:ext cx="234950" cy="253365"/>
            </a:xfrm>
            <a:custGeom>
              <a:avLst/>
              <a:gdLst/>
              <a:ahLst/>
              <a:cxnLst/>
              <a:rect l="l" t="t" r="r" b="b"/>
              <a:pathLst>
                <a:path w="234950" h="253365">
                  <a:moveTo>
                    <a:pt x="0" y="219151"/>
                  </a:moveTo>
                  <a:lnTo>
                    <a:pt x="23698" y="14795"/>
                  </a:lnTo>
                  <a:lnTo>
                    <a:pt x="44310" y="0"/>
                  </a:lnTo>
                  <a:lnTo>
                    <a:pt x="71606" y="5713"/>
                  </a:lnTo>
                  <a:lnTo>
                    <a:pt x="133796" y="19302"/>
                  </a:lnTo>
                  <a:lnTo>
                    <a:pt x="188312" y="41779"/>
                  </a:lnTo>
                  <a:lnTo>
                    <a:pt x="228906" y="97982"/>
                  </a:lnTo>
                  <a:lnTo>
                    <a:pt x="234416" y="133476"/>
                  </a:lnTo>
                  <a:lnTo>
                    <a:pt x="233768" y="253136"/>
                  </a:lnTo>
                </a:path>
              </a:pathLst>
            </a:custGeom>
            <a:ln w="25400">
              <a:solidFill>
                <a:srgbClr val="181818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1" name="object 31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98885" y="749458"/>
              <a:ext cx="143746" cy="240751"/>
            </a:xfrm>
            <a:prstGeom prst="rect">
              <a:avLst/>
            </a:prstGeom>
          </p:spPr>
        </p:pic>
        <p:pic>
          <p:nvPicPr>
            <p:cNvPr id="32" name="object 32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748410" y="750470"/>
              <a:ext cx="100575" cy="199900"/>
            </a:xfrm>
            <a:prstGeom prst="rect">
              <a:avLst/>
            </a:prstGeom>
          </p:spPr>
        </p:pic>
        <p:pic>
          <p:nvPicPr>
            <p:cNvPr id="33" name="object 33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99921" y="601552"/>
              <a:ext cx="251231" cy="120357"/>
            </a:xfrm>
            <a:prstGeom prst="rect">
              <a:avLst/>
            </a:prstGeom>
          </p:spPr>
        </p:pic>
        <p:sp>
          <p:nvSpPr>
            <p:cNvPr id="34" name="object 34" descr=""/>
            <p:cNvSpPr/>
            <p:nvPr/>
          </p:nvSpPr>
          <p:spPr>
            <a:xfrm>
              <a:off x="476636" y="444773"/>
              <a:ext cx="297815" cy="169545"/>
            </a:xfrm>
            <a:custGeom>
              <a:avLst/>
              <a:gdLst/>
              <a:ahLst/>
              <a:cxnLst/>
              <a:rect l="l" t="t" r="r" b="b"/>
              <a:pathLst>
                <a:path w="297815" h="169545">
                  <a:moveTo>
                    <a:pt x="35983" y="169481"/>
                  </a:moveTo>
                  <a:lnTo>
                    <a:pt x="2328" y="141008"/>
                  </a:lnTo>
                  <a:lnTo>
                    <a:pt x="0" y="126688"/>
                  </a:lnTo>
                  <a:lnTo>
                    <a:pt x="1551" y="113953"/>
                  </a:lnTo>
                  <a:lnTo>
                    <a:pt x="6587" y="104167"/>
                  </a:lnTo>
                  <a:lnTo>
                    <a:pt x="14710" y="98691"/>
                  </a:lnTo>
                  <a:lnTo>
                    <a:pt x="34662" y="90932"/>
                  </a:lnTo>
                  <a:lnTo>
                    <a:pt x="36580" y="73126"/>
                  </a:lnTo>
                  <a:lnTo>
                    <a:pt x="41466" y="51311"/>
                  </a:lnTo>
                  <a:lnTo>
                    <a:pt x="50969" y="31376"/>
                  </a:lnTo>
                  <a:lnTo>
                    <a:pt x="64644" y="14035"/>
                  </a:lnTo>
                  <a:lnTo>
                    <a:pt x="82046" y="0"/>
                  </a:lnTo>
                  <a:lnTo>
                    <a:pt x="118804" y="13555"/>
                  </a:lnTo>
                  <a:lnTo>
                    <a:pt x="157053" y="20602"/>
                  </a:lnTo>
                  <a:lnTo>
                    <a:pt x="195944" y="21063"/>
                  </a:lnTo>
                  <a:lnTo>
                    <a:pt x="234623" y="14859"/>
                  </a:lnTo>
                  <a:lnTo>
                    <a:pt x="235093" y="14732"/>
                  </a:lnTo>
                  <a:lnTo>
                    <a:pt x="234097" y="35508"/>
                  </a:lnTo>
                  <a:lnTo>
                    <a:pt x="247654" y="73769"/>
                  </a:lnTo>
                  <a:lnTo>
                    <a:pt x="283099" y="98691"/>
                  </a:lnTo>
                  <a:lnTo>
                    <a:pt x="291224" y="104167"/>
                  </a:lnTo>
                  <a:lnTo>
                    <a:pt x="296263" y="113953"/>
                  </a:lnTo>
                  <a:lnTo>
                    <a:pt x="297815" y="126688"/>
                  </a:lnTo>
                  <a:lnTo>
                    <a:pt x="295482" y="141008"/>
                  </a:lnTo>
                  <a:lnTo>
                    <a:pt x="289536" y="154240"/>
                  </a:lnTo>
                  <a:lnTo>
                    <a:pt x="281221" y="164007"/>
                  </a:lnTo>
                  <a:lnTo>
                    <a:pt x="271624" y="169393"/>
                  </a:lnTo>
                  <a:lnTo>
                    <a:pt x="261827" y="169481"/>
                  </a:lnTo>
                </a:path>
              </a:pathLst>
            </a:custGeom>
            <a:ln w="25400">
              <a:solidFill>
                <a:srgbClr val="18181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467354" y="340896"/>
              <a:ext cx="308610" cy="223520"/>
            </a:xfrm>
            <a:custGeom>
              <a:avLst/>
              <a:gdLst/>
              <a:ahLst/>
              <a:cxnLst/>
              <a:rect l="l" t="t" r="r" b="b"/>
              <a:pathLst>
                <a:path w="308609" h="223520">
                  <a:moveTo>
                    <a:pt x="7865" y="223161"/>
                  </a:moveTo>
                  <a:lnTo>
                    <a:pt x="3725" y="206729"/>
                  </a:lnTo>
                  <a:lnTo>
                    <a:pt x="543" y="185311"/>
                  </a:lnTo>
                  <a:lnTo>
                    <a:pt x="0" y="159831"/>
                  </a:lnTo>
                  <a:lnTo>
                    <a:pt x="3775" y="131213"/>
                  </a:lnTo>
                  <a:lnTo>
                    <a:pt x="27350" y="73145"/>
                  </a:lnTo>
                  <a:lnTo>
                    <a:pt x="60940" y="31872"/>
                  </a:lnTo>
                  <a:lnTo>
                    <a:pt x="114113" y="3895"/>
                  </a:lnTo>
                  <a:lnTo>
                    <a:pt x="149271" y="0"/>
                  </a:lnTo>
                  <a:lnTo>
                    <a:pt x="184474" y="5097"/>
                  </a:lnTo>
                  <a:lnTo>
                    <a:pt x="244872" y="40674"/>
                  </a:lnTo>
                  <a:lnTo>
                    <a:pt x="263948" y="67547"/>
                  </a:lnTo>
                  <a:lnTo>
                    <a:pt x="264633" y="67865"/>
                  </a:lnTo>
                  <a:lnTo>
                    <a:pt x="299033" y="107529"/>
                  </a:lnTo>
                  <a:lnTo>
                    <a:pt x="308321" y="156600"/>
                  </a:lnTo>
                  <a:lnTo>
                    <a:pt x="307188" y="171570"/>
                  </a:lnTo>
                  <a:lnTo>
                    <a:pt x="305773" y="187785"/>
                  </a:lnTo>
                  <a:lnTo>
                    <a:pt x="304566" y="202723"/>
                  </a:lnTo>
                  <a:lnTo>
                    <a:pt x="304054" y="213864"/>
                  </a:lnTo>
                </a:path>
              </a:pathLst>
            </a:custGeom>
            <a:ln w="25399">
              <a:solidFill>
                <a:srgbClr val="181818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6" name="object 36" descr="">
              <a:hlinkClick r:id="rId16"/>
            </p:cNvPr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934972" y="2626868"/>
              <a:ext cx="1187315" cy="1000630"/>
            </a:xfrm>
            <a:prstGeom prst="rect">
              <a:avLst/>
            </a:prstGeom>
          </p:spPr>
        </p:pic>
        <p:sp>
          <p:nvSpPr>
            <p:cNvPr id="37" name="object 37" descr=""/>
            <p:cNvSpPr/>
            <p:nvPr/>
          </p:nvSpPr>
          <p:spPr>
            <a:xfrm>
              <a:off x="2186140" y="183717"/>
              <a:ext cx="354965" cy="235585"/>
            </a:xfrm>
            <a:custGeom>
              <a:avLst/>
              <a:gdLst/>
              <a:ahLst/>
              <a:cxnLst/>
              <a:rect l="l" t="t" r="r" b="b"/>
              <a:pathLst>
                <a:path w="354964" h="235584">
                  <a:moveTo>
                    <a:pt x="52895" y="110909"/>
                  </a:moveTo>
                  <a:lnTo>
                    <a:pt x="50165" y="104597"/>
                  </a:lnTo>
                  <a:lnTo>
                    <a:pt x="40055" y="94488"/>
                  </a:lnTo>
                  <a:lnTo>
                    <a:pt x="33782" y="91935"/>
                  </a:lnTo>
                  <a:lnTo>
                    <a:pt x="21069" y="91935"/>
                  </a:lnTo>
                  <a:lnTo>
                    <a:pt x="16179" y="93268"/>
                  </a:lnTo>
                  <a:lnTo>
                    <a:pt x="12103" y="95885"/>
                  </a:lnTo>
                  <a:lnTo>
                    <a:pt x="12103" y="66306"/>
                  </a:lnTo>
                  <a:lnTo>
                    <a:pt x="0" y="66306"/>
                  </a:lnTo>
                  <a:lnTo>
                    <a:pt x="0" y="143217"/>
                  </a:lnTo>
                  <a:lnTo>
                    <a:pt x="12103" y="143217"/>
                  </a:lnTo>
                  <a:lnTo>
                    <a:pt x="12103" y="117894"/>
                  </a:lnTo>
                  <a:lnTo>
                    <a:pt x="12192" y="113982"/>
                  </a:lnTo>
                  <a:lnTo>
                    <a:pt x="13385" y="111023"/>
                  </a:lnTo>
                  <a:lnTo>
                    <a:pt x="18999" y="105410"/>
                  </a:lnTo>
                  <a:lnTo>
                    <a:pt x="22339" y="104038"/>
                  </a:lnTo>
                  <a:lnTo>
                    <a:pt x="30429" y="104038"/>
                  </a:lnTo>
                  <a:lnTo>
                    <a:pt x="33782" y="105448"/>
                  </a:lnTo>
                  <a:lnTo>
                    <a:pt x="39547" y="111213"/>
                  </a:lnTo>
                  <a:lnTo>
                    <a:pt x="40944" y="114261"/>
                  </a:lnTo>
                  <a:lnTo>
                    <a:pt x="40792" y="118262"/>
                  </a:lnTo>
                  <a:lnTo>
                    <a:pt x="40792" y="143217"/>
                  </a:lnTo>
                  <a:lnTo>
                    <a:pt x="52895" y="143217"/>
                  </a:lnTo>
                  <a:lnTo>
                    <a:pt x="52895" y="110909"/>
                  </a:lnTo>
                  <a:close/>
                </a:path>
                <a:path w="354964" h="235584">
                  <a:moveTo>
                    <a:pt x="186728" y="110909"/>
                  </a:moveTo>
                  <a:lnTo>
                    <a:pt x="184137" y="104597"/>
                  </a:lnTo>
                  <a:lnTo>
                    <a:pt x="183273" y="103733"/>
                  </a:lnTo>
                  <a:lnTo>
                    <a:pt x="175463" y="95923"/>
                  </a:lnTo>
                  <a:lnTo>
                    <a:pt x="174929" y="95389"/>
                  </a:lnTo>
                  <a:lnTo>
                    <a:pt x="174929" y="114261"/>
                  </a:lnTo>
                  <a:lnTo>
                    <a:pt x="174929" y="122339"/>
                  </a:lnTo>
                  <a:lnTo>
                    <a:pt x="173520" y="125730"/>
                  </a:lnTo>
                  <a:lnTo>
                    <a:pt x="167817" y="131432"/>
                  </a:lnTo>
                  <a:lnTo>
                    <a:pt x="164477" y="132791"/>
                  </a:lnTo>
                  <a:lnTo>
                    <a:pt x="156387" y="132791"/>
                  </a:lnTo>
                  <a:lnTo>
                    <a:pt x="145859" y="114261"/>
                  </a:lnTo>
                  <a:lnTo>
                    <a:pt x="147231" y="110909"/>
                  </a:lnTo>
                  <a:lnTo>
                    <a:pt x="152946" y="105130"/>
                  </a:lnTo>
                  <a:lnTo>
                    <a:pt x="156324" y="103733"/>
                  </a:lnTo>
                  <a:lnTo>
                    <a:pt x="164401" y="103733"/>
                  </a:lnTo>
                  <a:lnTo>
                    <a:pt x="167754" y="105130"/>
                  </a:lnTo>
                  <a:lnTo>
                    <a:pt x="173520" y="110909"/>
                  </a:lnTo>
                  <a:lnTo>
                    <a:pt x="174929" y="114261"/>
                  </a:lnTo>
                  <a:lnTo>
                    <a:pt x="174929" y="95389"/>
                  </a:lnTo>
                  <a:lnTo>
                    <a:pt x="174028" y="94488"/>
                  </a:lnTo>
                  <a:lnTo>
                    <a:pt x="167754" y="91935"/>
                  </a:lnTo>
                  <a:lnTo>
                    <a:pt x="155016" y="91935"/>
                  </a:lnTo>
                  <a:lnTo>
                    <a:pt x="150266" y="93281"/>
                  </a:lnTo>
                  <a:lnTo>
                    <a:pt x="146177" y="95923"/>
                  </a:lnTo>
                  <a:lnTo>
                    <a:pt x="146177" y="91935"/>
                  </a:lnTo>
                  <a:lnTo>
                    <a:pt x="134048" y="91935"/>
                  </a:lnTo>
                  <a:lnTo>
                    <a:pt x="134048" y="170319"/>
                  </a:lnTo>
                  <a:lnTo>
                    <a:pt x="146177" y="170319"/>
                  </a:lnTo>
                  <a:lnTo>
                    <a:pt x="146177" y="140512"/>
                  </a:lnTo>
                  <a:lnTo>
                    <a:pt x="150329" y="143217"/>
                  </a:lnTo>
                  <a:lnTo>
                    <a:pt x="155092" y="144589"/>
                  </a:lnTo>
                  <a:lnTo>
                    <a:pt x="167754" y="144589"/>
                  </a:lnTo>
                  <a:lnTo>
                    <a:pt x="174066" y="142011"/>
                  </a:lnTo>
                  <a:lnTo>
                    <a:pt x="175564" y="140512"/>
                  </a:lnTo>
                  <a:lnTo>
                    <a:pt x="183286" y="132791"/>
                  </a:lnTo>
                  <a:lnTo>
                    <a:pt x="184175" y="131902"/>
                  </a:lnTo>
                  <a:lnTo>
                    <a:pt x="186690" y="125730"/>
                  </a:lnTo>
                  <a:lnTo>
                    <a:pt x="186728" y="110909"/>
                  </a:lnTo>
                  <a:close/>
                </a:path>
                <a:path w="354964" h="235584">
                  <a:moveTo>
                    <a:pt x="320548" y="191973"/>
                  </a:moveTo>
                  <a:lnTo>
                    <a:pt x="308457" y="191973"/>
                  </a:lnTo>
                  <a:lnTo>
                    <a:pt x="308457" y="222453"/>
                  </a:lnTo>
                  <a:lnTo>
                    <a:pt x="12090" y="222453"/>
                  </a:lnTo>
                  <a:lnTo>
                    <a:pt x="12090" y="191973"/>
                  </a:lnTo>
                  <a:lnTo>
                    <a:pt x="12090" y="166573"/>
                  </a:lnTo>
                  <a:lnTo>
                    <a:pt x="0" y="166573"/>
                  </a:lnTo>
                  <a:lnTo>
                    <a:pt x="0" y="191973"/>
                  </a:lnTo>
                  <a:lnTo>
                    <a:pt x="0" y="222453"/>
                  </a:lnTo>
                  <a:lnTo>
                    <a:pt x="0" y="235153"/>
                  </a:lnTo>
                  <a:lnTo>
                    <a:pt x="320548" y="235153"/>
                  </a:lnTo>
                  <a:lnTo>
                    <a:pt x="320548" y="222453"/>
                  </a:lnTo>
                  <a:lnTo>
                    <a:pt x="320548" y="191973"/>
                  </a:lnTo>
                  <a:close/>
                </a:path>
                <a:path w="354964" h="235584">
                  <a:moveTo>
                    <a:pt x="320548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0" y="43180"/>
                  </a:lnTo>
                  <a:lnTo>
                    <a:pt x="12090" y="43180"/>
                  </a:lnTo>
                  <a:lnTo>
                    <a:pt x="12090" y="12700"/>
                  </a:lnTo>
                  <a:lnTo>
                    <a:pt x="308444" y="12700"/>
                  </a:lnTo>
                  <a:lnTo>
                    <a:pt x="308444" y="43180"/>
                  </a:lnTo>
                  <a:lnTo>
                    <a:pt x="308444" y="68580"/>
                  </a:lnTo>
                  <a:lnTo>
                    <a:pt x="320548" y="68580"/>
                  </a:lnTo>
                  <a:lnTo>
                    <a:pt x="320548" y="43180"/>
                  </a:lnTo>
                  <a:lnTo>
                    <a:pt x="320548" y="12700"/>
                  </a:lnTo>
                  <a:lnTo>
                    <a:pt x="320548" y="0"/>
                  </a:lnTo>
                  <a:close/>
                </a:path>
                <a:path w="354964" h="235584">
                  <a:moveTo>
                    <a:pt x="320560" y="91935"/>
                  </a:moveTo>
                  <a:lnTo>
                    <a:pt x="308978" y="91935"/>
                  </a:lnTo>
                  <a:lnTo>
                    <a:pt x="308978" y="114261"/>
                  </a:lnTo>
                  <a:lnTo>
                    <a:pt x="308978" y="122339"/>
                  </a:lnTo>
                  <a:lnTo>
                    <a:pt x="307568" y="125730"/>
                  </a:lnTo>
                  <a:lnTo>
                    <a:pt x="301866" y="131432"/>
                  </a:lnTo>
                  <a:lnTo>
                    <a:pt x="298526" y="132791"/>
                  </a:lnTo>
                  <a:lnTo>
                    <a:pt x="290436" y="132791"/>
                  </a:lnTo>
                  <a:lnTo>
                    <a:pt x="279908" y="114261"/>
                  </a:lnTo>
                  <a:lnTo>
                    <a:pt x="281266" y="110909"/>
                  </a:lnTo>
                  <a:lnTo>
                    <a:pt x="286994" y="105130"/>
                  </a:lnTo>
                  <a:lnTo>
                    <a:pt x="290372" y="103733"/>
                  </a:lnTo>
                  <a:lnTo>
                    <a:pt x="298450" y="103733"/>
                  </a:lnTo>
                  <a:lnTo>
                    <a:pt x="301802" y="105130"/>
                  </a:lnTo>
                  <a:lnTo>
                    <a:pt x="307568" y="110909"/>
                  </a:lnTo>
                  <a:lnTo>
                    <a:pt x="308978" y="114261"/>
                  </a:lnTo>
                  <a:lnTo>
                    <a:pt x="308978" y="91935"/>
                  </a:lnTo>
                  <a:lnTo>
                    <a:pt x="308559" y="91935"/>
                  </a:lnTo>
                  <a:lnTo>
                    <a:pt x="308457" y="95923"/>
                  </a:lnTo>
                  <a:lnTo>
                    <a:pt x="304368" y="93281"/>
                  </a:lnTo>
                  <a:lnTo>
                    <a:pt x="299821" y="91935"/>
                  </a:lnTo>
                  <a:lnTo>
                    <a:pt x="287083" y="91935"/>
                  </a:lnTo>
                  <a:lnTo>
                    <a:pt x="280809" y="94488"/>
                  </a:lnTo>
                  <a:lnTo>
                    <a:pt x="270700" y="104597"/>
                  </a:lnTo>
                  <a:lnTo>
                    <a:pt x="268109" y="110909"/>
                  </a:lnTo>
                  <a:lnTo>
                    <a:pt x="268147" y="125730"/>
                  </a:lnTo>
                  <a:lnTo>
                    <a:pt x="270662" y="131902"/>
                  </a:lnTo>
                  <a:lnTo>
                    <a:pt x="280771" y="142011"/>
                  </a:lnTo>
                  <a:lnTo>
                    <a:pt x="287083" y="144589"/>
                  </a:lnTo>
                  <a:lnTo>
                    <a:pt x="299745" y="144589"/>
                  </a:lnTo>
                  <a:lnTo>
                    <a:pt x="304203" y="143217"/>
                  </a:lnTo>
                  <a:lnTo>
                    <a:pt x="308356" y="140512"/>
                  </a:lnTo>
                  <a:lnTo>
                    <a:pt x="308457" y="148005"/>
                  </a:lnTo>
                  <a:lnTo>
                    <a:pt x="307352" y="151358"/>
                  </a:lnTo>
                  <a:lnTo>
                    <a:pt x="301586" y="157124"/>
                  </a:lnTo>
                  <a:lnTo>
                    <a:pt x="298234" y="158521"/>
                  </a:lnTo>
                  <a:lnTo>
                    <a:pt x="290156" y="158521"/>
                  </a:lnTo>
                  <a:lnTo>
                    <a:pt x="286766" y="157124"/>
                  </a:lnTo>
                  <a:lnTo>
                    <a:pt x="282232" y="152590"/>
                  </a:lnTo>
                  <a:lnTo>
                    <a:pt x="281089" y="150749"/>
                  </a:lnTo>
                  <a:lnTo>
                    <a:pt x="280416" y="148691"/>
                  </a:lnTo>
                  <a:lnTo>
                    <a:pt x="268300" y="148691"/>
                  </a:lnTo>
                  <a:lnTo>
                    <a:pt x="269176" y="154063"/>
                  </a:lnTo>
                  <a:lnTo>
                    <a:pt x="271602" y="158788"/>
                  </a:lnTo>
                  <a:lnTo>
                    <a:pt x="280593" y="167779"/>
                  </a:lnTo>
                  <a:lnTo>
                    <a:pt x="286867" y="170319"/>
                  </a:lnTo>
                  <a:lnTo>
                    <a:pt x="301586" y="170319"/>
                  </a:lnTo>
                  <a:lnTo>
                    <a:pt x="307797" y="167779"/>
                  </a:lnTo>
                  <a:lnTo>
                    <a:pt x="317119" y="158521"/>
                  </a:lnTo>
                  <a:lnTo>
                    <a:pt x="318008" y="157632"/>
                  </a:lnTo>
                  <a:lnTo>
                    <a:pt x="320560" y="151358"/>
                  </a:lnTo>
                  <a:lnTo>
                    <a:pt x="320560" y="140512"/>
                  </a:lnTo>
                  <a:lnTo>
                    <a:pt x="320560" y="132791"/>
                  </a:lnTo>
                  <a:lnTo>
                    <a:pt x="320560" y="103733"/>
                  </a:lnTo>
                  <a:lnTo>
                    <a:pt x="320560" y="95923"/>
                  </a:lnTo>
                  <a:lnTo>
                    <a:pt x="320560" y="91935"/>
                  </a:lnTo>
                  <a:close/>
                </a:path>
                <a:path w="354964" h="235584">
                  <a:moveTo>
                    <a:pt x="331597" y="209588"/>
                  </a:moveTo>
                  <a:lnTo>
                    <a:pt x="330847" y="211048"/>
                  </a:lnTo>
                  <a:lnTo>
                    <a:pt x="330822" y="211505"/>
                  </a:lnTo>
                  <a:lnTo>
                    <a:pt x="331165" y="211988"/>
                  </a:lnTo>
                  <a:lnTo>
                    <a:pt x="331597" y="209588"/>
                  </a:lnTo>
                  <a:close/>
                </a:path>
                <a:path w="354964" h="235584">
                  <a:moveTo>
                    <a:pt x="334162" y="204495"/>
                  </a:moveTo>
                  <a:lnTo>
                    <a:pt x="332041" y="207060"/>
                  </a:lnTo>
                  <a:lnTo>
                    <a:pt x="331597" y="209588"/>
                  </a:lnTo>
                  <a:lnTo>
                    <a:pt x="334162" y="204495"/>
                  </a:lnTo>
                  <a:close/>
                </a:path>
                <a:path w="354964" h="235584">
                  <a:moveTo>
                    <a:pt x="335483" y="202907"/>
                  </a:moveTo>
                  <a:lnTo>
                    <a:pt x="334975" y="202907"/>
                  </a:lnTo>
                  <a:lnTo>
                    <a:pt x="334162" y="204495"/>
                  </a:lnTo>
                  <a:lnTo>
                    <a:pt x="335483" y="202907"/>
                  </a:lnTo>
                  <a:close/>
                </a:path>
                <a:path w="354964" h="235584">
                  <a:moveTo>
                    <a:pt x="346748" y="222745"/>
                  </a:moveTo>
                  <a:lnTo>
                    <a:pt x="338874" y="223024"/>
                  </a:lnTo>
                  <a:lnTo>
                    <a:pt x="331165" y="211988"/>
                  </a:lnTo>
                  <a:lnTo>
                    <a:pt x="330962" y="213106"/>
                  </a:lnTo>
                  <a:lnTo>
                    <a:pt x="333298" y="219163"/>
                  </a:lnTo>
                  <a:lnTo>
                    <a:pt x="338251" y="223037"/>
                  </a:lnTo>
                  <a:lnTo>
                    <a:pt x="337388" y="223062"/>
                  </a:lnTo>
                  <a:lnTo>
                    <a:pt x="338302" y="223062"/>
                  </a:lnTo>
                  <a:lnTo>
                    <a:pt x="338912" y="223062"/>
                  </a:lnTo>
                  <a:lnTo>
                    <a:pt x="343954" y="223774"/>
                  </a:lnTo>
                  <a:lnTo>
                    <a:pt x="346748" y="222745"/>
                  </a:lnTo>
                  <a:close/>
                </a:path>
                <a:path w="354964" h="235584">
                  <a:moveTo>
                    <a:pt x="347179" y="222592"/>
                  </a:moveTo>
                  <a:lnTo>
                    <a:pt x="346748" y="222745"/>
                  </a:lnTo>
                  <a:lnTo>
                    <a:pt x="347078" y="222745"/>
                  </a:lnTo>
                  <a:lnTo>
                    <a:pt x="347179" y="222592"/>
                  </a:lnTo>
                  <a:close/>
                </a:path>
                <a:path w="354964" h="235584">
                  <a:moveTo>
                    <a:pt x="348691" y="217957"/>
                  </a:moveTo>
                  <a:lnTo>
                    <a:pt x="347383" y="215163"/>
                  </a:lnTo>
                  <a:lnTo>
                    <a:pt x="346316" y="213283"/>
                  </a:lnTo>
                  <a:lnTo>
                    <a:pt x="345694" y="212407"/>
                  </a:lnTo>
                  <a:lnTo>
                    <a:pt x="344805" y="212217"/>
                  </a:lnTo>
                  <a:lnTo>
                    <a:pt x="346798" y="211315"/>
                  </a:lnTo>
                  <a:lnTo>
                    <a:pt x="347306" y="209956"/>
                  </a:lnTo>
                  <a:lnTo>
                    <a:pt x="347091" y="208470"/>
                  </a:lnTo>
                  <a:lnTo>
                    <a:pt x="347014" y="207949"/>
                  </a:lnTo>
                  <a:lnTo>
                    <a:pt x="346760" y="206184"/>
                  </a:lnTo>
                  <a:lnTo>
                    <a:pt x="344982" y="205600"/>
                  </a:lnTo>
                  <a:lnTo>
                    <a:pt x="344106" y="205600"/>
                  </a:lnTo>
                  <a:lnTo>
                    <a:pt x="344106" y="209626"/>
                  </a:lnTo>
                  <a:lnTo>
                    <a:pt x="343319" y="211315"/>
                  </a:lnTo>
                  <a:lnTo>
                    <a:pt x="340741" y="211315"/>
                  </a:lnTo>
                  <a:lnTo>
                    <a:pt x="340741" y="207949"/>
                  </a:lnTo>
                  <a:lnTo>
                    <a:pt x="342887" y="207949"/>
                  </a:lnTo>
                  <a:lnTo>
                    <a:pt x="343992" y="208470"/>
                  </a:lnTo>
                  <a:lnTo>
                    <a:pt x="344106" y="209626"/>
                  </a:lnTo>
                  <a:lnTo>
                    <a:pt x="344106" y="205600"/>
                  </a:lnTo>
                  <a:lnTo>
                    <a:pt x="337527" y="205600"/>
                  </a:lnTo>
                  <a:lnTo>
                    <a:pt x="337566" y="217957"/>
                  </a:lnTo>
                  <a:lnTo>
                    <a:pt x="340741" y="217957"/>
                  </a:lnTo>
                  <a:lnTo>
                    <a:pt x="340741" y="213283"/>
                  </a:lnTo>
                  <a:lnTo>
                    <a:pt x="342290" y="213283"/>
                  </a:lnTo>
                  <a:lnTo>
                    <a:pt x="343141" y="213791"/>
                  </a:lnTo>
                  <a:lnTo>
                    <a:pt x="343433" y="214210"/>
                  </a:lnTo>
                  <a:lnTo>
                    <a:pt x="344233" y="215646"/>
                  </a:lnTo>
                  <a:lnTo>
                    <a:pt x="344703" y="216827"/>
                  </a:lnTo>
                  <a:lnTo>
                    <a:pt x="345325" y="217957"/>
                  </a:lnTo>
                  <a:lnTo>
                    <a:pt x="348691" y="217957"/>
                  </a:lnTo>
                  <a:close/>
                </a:path>
                <a:path w="354964" h="235584">
                  <a:moveTo>
                    <a:pt x="349923" y="203174"/>
                  </a:moveTo>
                  <a:lnTo>
                    <a:pt x="349351" y="202653"/>
                  </a:lnTo>
                  <a:lnTo>
                    <a:pt x="348119" y="201574"/>
                  </a:lnTo>
                  <a:lnTo>
                    <a:pt x="342074" y="200266"/>
                  </a:lnTo>
                  <a:lnTo>
                    <a:pt x="335953" y="202349"/>
                  </a:lnTo>
                  <a:lnTo>
                    <a:pt x="335495" y="202895"/>
                  </a:lnTo>
                  <a:lnTo>
                    <a:pt x="342061" y="202653"/>
                  </a:lnTo>
                  <a:lnTo>
                    <a:pt x="343420" y="202653"/>
                  </a:lnTo>
                  <a:lnTo>
                    <a:pt x="349923" y="203174"/>
                  </a:lnTo>
                  <a:close/>
                </a:path>
                <a:path w="354964" h="235584">
                  <a:moveTo>
                    <a:pt x="350875" y="204012"/>
                  </a:moveTo>
                  <a:lnTo>
                    <a:pt x="350469" y="203212"/>
                  </a:lnTo>
                  <a:lnTo>
                    <a:pt x="349973" y="203212"/>
                  </a:lnTo>
                  <a:lnTo>
                    <a:pt x="350875" y="204012"/>
                  </a:lnTo>
                  <a:close/>
                </a:path>
                <a:path w="354964" h="235584">
                  <a:moveTo>
                    <a:pt x="354330" y="211505"/>
                  </a:moveTo>
                  <a:lnTo>
                    <a:pt x="353923" y="211988"/>
                  </a:lnTo>
                  <a:lnTo>
                    <a:pt x="347179" y="222592"/>
                  </a:lnTo>
                  <a:lnTo>
                    <a:pt x="349453" y="221767"/>
                  </a:lnTo>
                  <a:lnTo>
                    <a:pt x="353415" y="217043"/>
                  </a:lnTo>
                  <a:lnTo>
                    <a:pt x="354253" y="211988"/>
                  </a:lnTo>
                  <a:lnTo>
                    <a:pt x="354330" y="211505"/>
                  </a:lnTo>
                  <a:close/>
                </a:path>
                <a:path w="354964" h="235584">
                  <a:moveTo>
                    <a:pt x="354457" y="211048"/>
                  </a:moveTo>
                  <a:lnTo>
                    <a:pt x="353987" y="209588"/>
                  </a:lnTo>
                  <a:lnTo>
                    <a:pt x="352488" y="205447"/>
                  </a:lnTo>
                  <a:lnTo>
                    <a:pt x="350875" y="204012"/>
                  </a:lnTo>
                  <a:lnTo>
                    <a:pt x="354457" y="21104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8" name="object 38" descr="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538459" y="241927"/>
              <a:ext cx="120408" cy="117894"/>
            </a:xfrm>
            <a:prstGeom prst="rect">
              <a:avLst/>
            </a:prstGeom>
          </p:spPr>
        </p:pic>
        <p:sp>
          <p:nvSpPr>
            <p:cNvPr id="39" name="object 39" descr=""/>
            <p:cNvSpPr/>
            <p:nvPr/>
          </p:nvSpPr>
          <p:spPr>
            <a:xfrm>
              <a:off x="1482178" y="225983"/>
              <a:ext cx="561340" cy="138430"/>
            </a:xfrm>
            <a:custGeom>
              <a:avLst/>
              <a:gdLst/>
              <a:ahLst/>
              <a:cxnLst/>
              <a:rect l="l" t="t" r="r" b="b"/>
              <a:pathLst>
                <a:path w="561339" h="138429">
                  <a:moveTo>
                    <a:pt x="88277" y="5334"/>
                  </a:moveTo>
                  <a:lnTo>
                    <a:pt x="88163" y="4076"/>
                  </a:lnTo>
                  <a:lnTo>
                    <a:pt x="86360" y="723"/>
                  </a:lnTo>
                  <a:lnTo>
                    <a:pt x="83515" y="0"/>
                  </a:lnTo>
                  <a:lnTo>
                    <a:pt x="58089" y="13677"/>
                  </a:lnTo>
                  <a:lnTo>
                    <a:pt x="57416" y="14871"/>
                  </a:lnTo>
                  <a:lnTo>
                    <a:pt x="57581" y="43383"/>
                  </a:lnTo>
                  <a:lnTo>
                    <a:pt x="57632" y="53327"/>
                  </a:lnTo>
                  <a:lnTo>
                    <a:pt x="57632" y="76682"/>
                  </a:lnTo>
                  <a:lnTo>
                    <a:pt x="57518" y="106718"/>
                  </a:lnTo>
                  <a:lnTo>
                    <a:pt x="56972" y="109969"/>
                  </a:lnTo>
                  <a:lnTo>
                    <a:pt x="55702" y="113588"/>
                  </a:lnTo>
                  <a:lnTo>
                    <a:pt x="53327" y="120573"/>
                  </a:lnTo>
                  <a:lnTo>
                    <a:pt x="49352" y="124879"/>
                  </a:lnTo>
                  <a:lnTo>
                    <a:pt x="42722" y="124879"/>
                  </a:lnTo>
                  <a:lnTo>
                    <a:pt x="34861" y="121818"/>
                  </a:lnTo>
                  <a:lnTo>
                    <a:pt x="30099" y="113779"/>
                  </a:lnTo>
                  <a:lnTo>
                    <a:pt x="29997" y="113588"/>
                  </a:lnTo>
                  <a:lnTo>
                    <a:pt x="27597" y="102019"/>
                  </a:lnTo>
                  <a:lnTo>
                    <a:pt x="27508" y="101612"/>
                  </a:lnTo>
                  <a:lnTo>
                    <a:pt x="26822" y="87274"/>
                  </a:lnTo>
                  <a:lnTo>
                    <a:pt x="27508" y="73850"/>
                  </a:lnTo>
                  <a:lnTo>
                    <a:pt x="29832" y="63855"/>
                  </a:lnTo>
                  <a:lnTo>
                    <a:pt x="34163" y="57632"/>
                  </a:lnTo>
                  <a:lnTo>
                    <a:pt x="40906" y="55473"/>
                  </a:lnTo>
                  <a:lnTo>
                    <a:pt x="47358" y="55473"/>
                  </a:lnTo>
                  <a:lnTo>
                    <a:pt x="52666" y="60947"/>
                  </a:lnTo>
                  <a:lnTo>
                    <a:pt x="55473" y="68567"/>
                  </a:lnTo>
                  <a:lnTo>
                    <a:pt x="56972" y="72377"/>
                  </a:lnTo>
                  <a:lnTo>
                    <a:pt x="57632" y="76682"/>
                  </a:lnTo>
                  <a:lnTo>
                    <a:pt x="57632" y="53327"/>
                  </a:lnTo>
                  <a:lnTo>
                    <a:pt x="51663" y="46532"/>
                  </a:lnTo>
                  <a:lnTo>
                    <a:pt x="42392" y="43383"/>
                  </a:lnTo>
                  <a:lnTo>
                    <a:pt x="34607" y="43383"/>
                  </a:lnTo>
                  <a:lnTo>
                    <a:pt x="17741" y="47142"/>
                  </a:lnTo>
                  <a:lnTo>
                    <a:pt x="7112" y="57035"/>
                  </a:lnTo>
                  <a:lnTo>
                    <a:pt x="1587" y="70993"/>
                  </a:lnTo>
                  <a:lnTo>
                    <a:pt x="0" y="86944"/>
                  </a:lnTo>
                  <a:lnTo>
                    <a:pt x="2616" y="105994"/>
                  </a:lnTo>
                  <a:lnTo>
                    <a:pt x="2705" y="106718"/>
                  </a:lnTo>
                  <a:lnTo>
                    <a:pt x="10744" y="121437"/>
                  </a:lnTo>
                  <a:lnTo>
                    <a:pt x="23964" y="130644"/>
                  </a:lnTo>
                  <a:lnTo>
                    <a:pt x="42227" y="133819"/>
                  </a:lnTo>
                  <a:lnTo>
                    <a:pt x="48031" y="133819"/>
                  </a:lnTo>
                  <a:lnTo>
                    <a:pt x="57797" y="131495"/>
                  </a:lnTo>
                  <a:lnTo>
                    <a:pt x="64757" y="129679"/>
                  </a:lnTo>
                  <a:lnTo>
                    <a:pt x="71882" y="130009"/>
                  </a:lnTo>
                  <a:lnTo>
                    <a:pt x="79159" y="133489"/>
                  </a:lnTo>
                  <a:lnTo>
                    <a:pt x="81483" y="134810"/>
                  </a:lnTo>
                  <a:lnTo>
                    <a:pt x="84467" y="133159"/>
                  </a:lnTo>
                  <a:lnTo>
                    <a:pt x="84467" y="129679"/>
                  </a:lnTo>
                  <a:lnTo>
                    <a:pt x="84505" y="124879"/>
                  </a:lnTo>
                  <a:lnTo>
                    <a:pt x="84632" y="106718"/>
                  </a:lnTo>
                  <a:lnTo>
                    <a:pt x="84658" y="101612"/>
                  </a:lnTo>
                  <a:lnTo>
                    <a:pt x="84759" y="86944"/>
                  </a:lnTo>
                  <a:lnTo>
                    <a:pt x="84886" y="68567"/>
                  </a:lnTo>
                  <a:lnTo>
                    <a:pt x="84975" y="55473"/>
                  </a:lnTo>
                  <a:lnTo>
                    <a:pt x="84988" y="53327"/>
                  </a:lnTo>
                  <a:lnTo>
                    <a:pt x="85217" y="19316"/>
                  </a:lnTo>
                  <a:lnTo>
                    <a:pt x="85242" y="14871"/>
                  </a:lnTo>
                  <a:lnTo>
                    <a:pt x="86448" y="10579"/>
                  </a:lnTo>
                  <a:lnTo>
                    <a:pt x="87845" y="6350"/>
                  </a:lnTo>
                  <a:lnTo>
                    <a:pt x="88277" y="5334"/>
                  </a:lnTo>
                  <a:close/>
                </a:path>
                <a:path w="561339" h="138429">
                  <a:moveTo>
                    <a:pt x="177660" y="107556"/>
                  </a:moveTo>
                  <a:lnTo>
                    <a:pt x="175018" y="103149"/>
                  </a:lnTo>
                  <a:lnTo>
                    <a:pt x="172173" y="102870"/>
                  </a:lnTo>
                  <a:lnTo>
                    <a:pt x="168897" y="106921"/>
                  </a:lnTo>
                  <a:lnTo>
                    <a:pt x="168998" y="107556"/>
                  </a:lnTo>
                  <a:lnTo>
                    <a:pt x="169265" y="109791"/>
                  </a:lnTo>
                  <a:lnTo>
                    <a:pt x="165227" y="114007"/>
                  </a:lnTo>
                  <a:lnTo>
                    <a:pt x="158369" y="117881"/>
                  </a:lnTo>
                  <a:lnTo>
                    <a:pt x="146850" y="119938"/>
                  </a:lnTo>
                  <a:lnTo>
                    <a:pt x="134327" y="116192"/>
                  </a:lnTo>
                  <a:lnTo>
                    <a:pt x="124434" y="102692"/>
                  </a:lnTo>
                  <a:lnTo>
                    <a:pt x="123164" y="99682"/>
                  </a:lnTo>
                  <a:lnTo>
                    <a:pt x="122301" y="96545"/>
                  </a:lnTo>
                  <a:lnTo>
                    <a:pt x="121742" y="93319"/>
                  </a:lnTo>
                  <a:lnTo>
                    <a:pt x="121666" y="92925"/>
                  </a:lnTo>
                  <a:lnTo>
                    <a:pt x="121805" y="92710"/>
                  </a:lnTo>
                  <a:lnTo>
                    <a:pt x="123202" y="92379"/>
                  </a:lnTo>
                  <a:lnTo>
                    <a:pt x="123037" y="92379"/>
                  </a:lnTo>
                  <a:lnTo>
                    <a:pt x="168757" y="80200"/>
                  </a:lnTo>
                  <a:lnTo>
                    <a:pt x="176377" y="72974"/>
                  </a:lnTo>
                  <a:lnTo>
                    <a:pt x="176288" y="68643"/>
                  </a:lnTo>
                  <a:lnTo>
                    <a:pt x="154228" y="45377"/>
                  </a:lnTo>
                  <a:lnTo>
                    <a:pt x="154228" y="71031"/>
                  </a:lnTo>
                  <a:lnTo>
                    <a:pt x="153200" y="72974"/>
                  </a:lnTo>
                  <a:lnTo>
                    <a:pt x="149707" y="74879"/>
                  </a:lnTo>
                  <a:lnTo>
                    <a:pt x="148209" y="75577"/>
                  </a:lnTo>
                  <a:lnTo>
                    <a:pt x="143548" y="77393"/>
                  </a:lnTo>
                  <a:lnTo>
                    <a:pt x="140360" y="78524"/>
                  </a:lnTo>
                  <a:lnTo>
                    <a:pt x="121348" y="85559"/>
                  </a:lnTo>
                  <a:lnTo>
                    <a:pt x="121132" y="85407"/>
                  </a:lnTo>
                  <a:lnTo>
                    <a:pt x="121500" y="81673"/>
                  </a:lnTo>
                  <a:lnTo>
                    <a:pt x="121627" y="80200"/>
                  </a:lnTo>
                  <a:lnTo>
                    <a:pt x="138811" y="52387"/>
                  </a:lnTo>
                  <a:lnTo>
                    <a:pt x="143598" y="52387"/>
                  </a:lnTo>
                  <a:lnTo>
                    <a:pt x="154228" y="71031"/>
                  </a:lnTo>
                  <a:lnTo>
                    <a:pt x="154228" y="45377"/>
                  </a:lnTo>
                  <a:lnTo>
                    <a:pt x="149567" y="44107"/>
                  </a:lnTo>
                  <a:lnTo>
                    <a:pt x="139458" y="43599"/>
                  </a:lnTo>
                  <a:lnTo>
                    <a:pt x="136080" y="43789"/>
                  </a:lnTo>
                  <a:lnTo>
                    <a:pt x="101993" y="64211"/>
                  </a:lnTo>
                  <a:lnTo>
                    <a:pt x="95719" y="94665"/>
                  </a:lnTo>
                  <a:lnTo>
                    <a:pt x="96735" y="102184"/>
                  </a:lnTo>
                  <a:lnTo>
                    <a:pt x="127215" y="133108"/>
                  </a:lnTo>
                  <a:lnTo>
                    <a:pt x="132778" y="133934"/>
                  </a:lnTo>
                  <a:lnTo>
                    <a:pt x="140525" y="133934"/>
                  </a:lnTo>
                  <a:lnTo>
                    <a:pt x="145732" y="133540"/>
                  </a:lnTo>
                  <a:lnTo>
                    <a:pt x="148221" y="133108"/>
                  </a:lnTo>
                  <a:lnTo>
                    <a:pt x="148475" y="133108"/>
                  </a:lnTo>
                  <a:lnTo>
                    <a:pt x="177431" y="109791"/>
                  </a:lnTo>
                  <a:lnTo>
                    <a:pt x="177660" y="107556"/>
                  </a:lnTo>
                  <a:close/>
                </a:path>
                <a:path w="561339" h="138429">
                  <a:moveTo>
                    <a:pt x="271157" y="86944"/>
                  </a:moveTo>
                  <a:lnTo>
                    <a:pt x="269570" y="70980"/>
                  </a:lnTo>
                  <a:lnTo>
                    <a:pt x="264033" y="57023"/>
                  </a:lnTo>
                  <a:lnTo>
                    <a:pt x="262382" y="55486"/>
                  </a:lnTo>
                  <a:lnTo>
                    <a:pt x="260057" y="53327"/>
                  </a:lnTo>
                  <a:lnTo>
                    <a:pt x="253403" y="47142"/>
                  </a:lnTo>
                  <a:lnTo>
                    <a:pt x="244322" y="45123"/>
                  </a:lnTo>
                  <a:lnTo>
                    <a:pt x="244322" y="87287"/>
                  </a:lnTo>
                  <a:lnTo>
                    <a:pt x="243636" y="101612"/>
                  </a:lnTo>
                  <a:lnTo>
                    <a:pt x="241160" y="113601"/>
                  </a:lnTo>
                  <a:lnTo>
                    <a:pt x="236283" y="121818"/>
                  </a:lnTo>
                  <a:lnTo>
                    <a:pt x="228422" y="124879"/>
                  </a:lnTo>
                  <a:lnTo>
                    <a:pt x="221805" y="124879"/>
                  </a:lnTo>
                  <a:lnTo>
                    <a:pt x="217830" y="120573"/>
                  </a:lnTo>
                  <a:lnTo>
                    <a:pt x="214185" y="109969"/>
                  </a:lnTo>
                  <a:lnTo>
                    <a:pt x="213639" y="106705"/>
                  </a:lnTo>
                  <a:lnTo>
                    <a:pt x="213512" y="76682"/>
                  </a:lnTo>
                  <a:lnTo>
                    <a:pt x="214185" y="72377"/>
                  </a:lnTo>
                  <a:lnTo>
                    <a:pt x="215671" y="68567"/>
                  </a:lnTo>
                  <a:lnTo>
                    <a:pt x="218490" y="60947"/>
                  </a:lnTo>
                  <a:lnTo>
                    <a:pt x="223786" y="55486"/>
                  </a:lnTo>
                  <a:lnTo>
                    <a:pt x="230251" y="55486"/>
                  </a:lnTo>
                  <a:lnTo>
                    <a:pt x="244322" y="87287"/>
                  </a:lnTo>
                  <a:lnTo>
                    <a:pt x="244322" y="45123"/>
                  </a:lnTo>
                  <a:lnTo>
                    <a:pt x="236537" y="43383"/>
                  </a:lnTo>
                  <a:lnTo>
                    <a:pt x="228752" y="43383"/>
                  </a:lnTo>
                  <a:lnTo>
                    <a:pt x="219481" y="46532"/>
                  </a:lnTo>
                  <a:lnTo>
                    <a:pt x="213512" y="53327"/>
                  </a:lnTo>
                  <a:lnTo>
                    <a:pt x="214007" y="15240"/>
                  </a:lnTo>
                  <a:lnTo>
                    <a:pt x="214033" y="13119"/>
                  </a:lnTo>
                  <a:lnTo>
                    <a:pt x="213194" y="11874"/>
                  </a:lnTo>
                  <a:lnTo>
                    <a:pt x="186512" y="1193"/>
                  </a:lnTo>
                  <a:lnTo>
                    <a:pt x="183781" y="2235"/>
                  </a:lnTo>
                  <a:lnTo>
                    <a:pt x="182359" y="5765"/>
                  </a:lnTo>
                  <a:lnTo>
                    <a:pt x="182397" y="7035"/>
                  </a:lnTo>
                  <a:lnTo>
                    <a:pt x="182918" y="7950"/>
                  </a:lnTo>
                  <a:lnTo>
                    <a:pt x="184569" y="11531"/>
                  </a:lnTo>
                  <a:lnTo>
                    <a:pt x="185839" y="15240"/>
                  </a:lnTo>
                  <a:lnTo>
                    <a:pt x="186042" y="43383"/>
                  </a:lnTo>
                  <a:lnTo>
                    <a:pt x="186131" y="55486"/>
                  </a:lnTo>
                  <a:lnTo>
                    <a:pt x="186245" y="70980"/>
                  </a:lnTo>
                  <a:lnTo>
                    <a:pt x="186372" y="86944"/>
                  </a:lnTo>
                  <a:lnTo>
                    <a:pt x="186474" y="101612"/>
                  </a:lnTo>
                  <a:lnTo>
                    <a:pt x="186563" y="113601"/>
                  </a:lnTo>
                  <a:lnTo>
                    <a:pt x="186690" y="133159"/>
                  </a:lnTo>
                  <a:lnTo>
                    <a:pt x="189661" y="134823"/>
                  </a:lnTo>
                  <a:lnTo>
                    <a:pt x="191985" y="133489"/>
                  </a:lnTo>
                  <a:lnTo>
                    <a:pt x="199275" y="130009"/>
                  </a:lnTo>
                  <a:lnTo>
                    <a:pt x="206387" y="129679"/>
                  </a:lnTo>
                  <a:lnTo>
                    <a:pt x="213347" y="131508"/>
                  </a:lnTo>
                  <a:lnTo>
                    <a:pt x="223126" y="133819"/>
                  </a:lnTo>
                  <a:lnTo>
                    <a:pt x="228917" y="133819"/>
                  </a:lnTo>
                  <a:lnTo>
                    <a:pt x="247192" y="130644"/>
                  </a:lnTo>
                  <a:lnTo>
                    <a:pt x="248564" y="129679"/>
                  </a:lnTo>
                  <a:lnTo>
                    <a:pt x="255473" y="124879"/>
                  </a:lnTo>
                  <a:lnTo>
                    <a:pt x="260413" y="121437"/>
                  </a:lnTo>
                  <a:lnTo>
                    <a:pt x="268452" y="106705"/>
                  </a:lnTo>
                  <a:lnTo>
                    <a:pt x="271106" y="87287"/>
                  </a:lnTo>
                  <a:lnTo>
                    <a:pt x="271157" y="86944"/>
                  </a:lnTo>
                  <a:close/>
                </a:path>
                <a:path w="561339" h="138429">
                  <a:moveTo>
                    <a:pt x="453948" y="88773"/>
                  </a:moveTo>
                  <a:lnTo>
                    <a:pt x="451154" y="71158"/>
                  </a:lnTo>
                  <a:lnTo>
                    <a:pt x="442950" y="56781"/>
                  </a:lnTo>
                  <a:lnTo>
                    <a:pt x="429552" y="47104"/>
                  </a:lnTo>
                  <a:lnTo>
                    <a:pt x="411213" y="43548"/>
                  </a:lnTo>
                  <a:lnTo>
                    <a:pt x="397497" y="45440"/>
                  </a:lnTo>
                  <a:lnTo>
                    <a:pt x="386334" y="50723"/>
                  </a:lnTo>
                  <a:lnTo>
                    <a:pt x="377799" y="58877"/>
                  </a:lnTo>
                  <a:lnTo>
                    <a:pt x="371983" y="69329"/>
                  </a:lnTo>
                  <a:lnTo>
                    <a:pt x="366242" y="82461"/>
                  </a:lnTo>
                  <a:lnTo>
                    <a:pt x="360870" y="92925"/>
                  </a:lnTo>
                  <a:lnTo>
                    <a:pt x="336029" y="119735"/>
                  </a:lnTo>
                  <a:lnTo>
                    <a:pt x="330276" y="119735"/>
                  </a:lnTo>
                  <a:lnTo>
                    <a:pt x="319189" y="116967"/>
                  </a:lnTo>
                  <a:lnTo>
                    <a:pt x="311746" y="109372"/>
                  </a:lnTo>
                  <a:lnTo>
                    <a:pt x="307568" y="98005"/>
                  </a:lnTo>
                  <a:lnTo>
                    <a:pt x="306260" y="83959"/>
                  </a:lnTo>
                  <a:lnTo>
                    <a:pt x="307314" y="70586"/>
                  </a:lnTo>
                  <a:lnTo>
                    <a:pt x="310400" y="60718"/>
                  </a:lnTo>
                  <a:lnTo>
                    <a:pt x="315341" y="54597"/>
                  </a:lnTo>
                  <a:lnTo>
                    <a:pt x="321995" y="52489"/>
                  </a:lnTo>
                  <a:lnTo>
                    <a:pt x="331762" y="52489"/>
                  </a:lnTo>
                  <a:lnTo>
                    <a:pt x="331431" y="62268"/>
                  </a:lnTo>
                  <a:lnTo>
                    <a:pt x="336245" y="76174"/>
                  </a:lnTo>
                  <a:lnTo>
                    <a:pt x="341210" y="80314"/>
                  </a:lnTo>
                  <a:lnTo>
                    <a:pt x="357276" y="77343"/>
                  </a:lnTo>
                  <a:lnTo>
                    <a:pt x="360756" y="68719"/>
                  </a:lnTo>
                  <a:lnTo>
                    <a:pt x="355955" y="60604"/>
                  </a:lnTo>
                  <a:lnTo>
                    <a:pt x="350621" y="54241"/>
                  </a:lnTo>
                  <a:lnTo>
                    <a:pt x="342773" y="48793"/>
                  </a:lnTo>
                  <a:lnTo>
                    <a:pt x="333070" y="44983"/>
                  </a:lnTo>
                  <a:lnTo>
                    <a:pt x="322160" y="43548"/>
                  </a:lnTo>
                  <a:lnTo>
                    <a:pt x="303872" y="47104"/>
                  </a:lnTo>
                  <a:lnTo>
                    <a:pt x="290474" y="56781"/>
                  </a:lnTo>
                  <a:lnTo>
                    <a:pt x="282232" y="71158"/>
                  </a:lnTo>
                  <a:lnTo>
                    <a:pt x="279425" y="88773"/>
                  </a:lnTo>
                  <a:lnTo>
                    <a:pt x="282079" y="106387"/>
                  </a:lnTo>
                  <a:lnTo>
                    <a:pt x="289979" y="120764"/>
                  </a:lnTo>
                  <a:lnTo>
                    <a:pt x="303047" y="130441"/>
                  </a:lnTo>
                  <a:lnTo>
                    <a:pt x="321170" y="133985"/>
                  </a:lnTo>
                  <a:lnTo>
                    <a:pt x="328764" y="133985"/>
                  </a:lnTo>
                  <a:lnTo>
                    <a:pt x="335368" y="132372"/>
                  </a:lnTo>
                  <a:lnTo>
                    <a:pt x="340893" y="129743"/>
                  </a:lnTo>
                  <a:lnTo>
                    <a:pt x="343687" y="128828"/>
                  </a:lnTo>
                  <a:lnTo>
                    <a:pt x="377317" y="78270"/>
                  </a:lnTo>
                  <a:lnTo>
                    <a:pt x="386854" y="64833"/>
                  </a:lnTo>
                  <a:lnTo>
                    <a:pt x="396582" y="57111"/>
                  </a:lnTo>
                  <a:lnTo>
                    <a:pt x="408203" y="52870"/>
                  </a:lnTo>
                  <a:lnTo>
                    <a:pt x="411213" y="52489"/>
                  </a:lnTo>
                  <a:lnTo>
                    <a:pt x="419074" y="55346"/>
                  </a:lnTo>
                  <a:lnTo>
                    <a:pt x="423938" y="63119"/>
                  </a:lnTo>
                  <a:lnTo>
                    <a:pt x="426415" y="74650"/>
                  </a:lnTo>
                  <a:lnTo>
                    <a:pt x="427113" y="88773"/>
                  </a:lnTo>
                  <a:lnTo>
                    <a:pt x="426415" y="102895"/>
                  </a:lnTo>
                  <a:lnTo>
                    <a:pt x="423938" y="114427"/>
                  </a:lnTo>
                  <a:lnTo>
                    <a:pt x="419074" y="122199"/>
                  </a:lnTo>
                  <a:lnTo>
                    <a:pt x="411213" y="125044"/>
                  </a:lnTo>
                  <a:lnTo>
                    <a:pt x="403339" y="122199"/>
                  </a:lnTo>
                  <a:lnTo>
                    <a:pt x="395312" y="80391"/>
                  </a:lnTo>
                  <a:lnTo>
                    <a:pt x="397446" y="66560"/>
                  </a:lnTo>
                  <a:lnTo>
                    <a:pt x="392341" y="69608"/>
                  </a:lnTo>
                  <a:lnTo>
                    <a:pt x="384886" y="76581"/>
                  </a:lnTo>
                  <a:lnTo>
                    <a:pt x="376732" y="86842"/>
                  </a:lnTo>
                  <a:lnTo>
                    <a:pt x="369582" y="99758"/>
                  </a:lnTo>
                  <a:lnTo>
                    <a:pt x="374408" y="113372"/>
                  </a:lnTo>
                  <a:lnTo>
                    <a:pt x="383044" y="124218"/>
                  </a:lnTo>
                  <a:lnTo>
                    <a:pt x="395363" y="131394"/>
                  </a:lnTo>
                  <a:lnTo>
                    <a:pt x="411213" y="133985"/>
                  </a:lnTo>
                  <a:lnTo>
                    <a:pt x="429552" y="130416"/>
                  </a:lnTo>
                  <a:lnTo>
                    <a:pt x="442950" y="120700"/>
                  </a:lnTo>
                  <a:lnTo>
                    <a:pt x="451154" y="106324"/>
                  </a:lnTo>
                  <a:lnTo>
                    <a:pt x="453948" y="88773"/>
                  </a:lnTo>
                  <a:close/>
                </a:path>
                <a:path w="561339" h="138429">
                  <a:moveTo>
                    <a:pt x="455676" y="43916"/>
                  </a:moveTo>
                  <a:lnTo>
                    <a:pt x="450164" y="43916"/>
                  </a:lnTo>
                  <a:lnTo>
                    <a:pt x="450164" y="44704"/>
                  </a:lnTo>
                  <a:lnTo>
                    <a:pt x="452475" y="44704"/>
                  </a:lnTo>
                  <a:lnTo>
                    <a:pt x="452475" y="51269"/>
                  </a:lnTo>
                  <a:lnTo>
                    <a:pt x="453364" y="51269"/>
                  </a:lnTo>
                  <a:lnTo>
                    <a:pt x="453364" y="44704"/>
                  </a:lnTo>
                  <a:lnTo>
                    <a:pt x="455676" y="44704"/>
                  </a:lnTo>
                  <a:lnTo>
                    <a:pt x="455676" y="43916"/>
                  </a:lnTo>
                  <a:close/>
                </a:path>
                <a:path w="561339" h="138429">
                  <a:moveTo>
                    <a:pt x="464261" y="43916"/>
                  </a:moveTo>
                  <a:lnTo>
                    <a:pt x="463194" y="43916"/>
                  </a:lnTo>
                  <a:lnTo>
                    <a:pt x="460692" y="50025"/>
                  </a:lnTo>
                  <a:lnTo>
                    <a:pt x="458114" y="43916"/>
                  </a:lnTo>
                  <a:lnTo>
                    <a:pt x="457047" y="43916"/>
                  </a:lnTo>
                  <a:lnTo>
                    <a:pt x="457047" y="51269"/>
                  </a:lnTo>
                  <a:lnTo>
                    <a:pt x="457885" y="51269"/>
                  </a:lnTo>
                  <a:lnTo>
                    <a:pt x="457885" y="45681"/>
                  </a:lnTo>
                  <a:lnTo>
                    <a:pt x="460248" y="51269"/>
                  </a:lnTo>
                  <a:lnTo>
                    <a:pt x="461048" y="51269"/>
                  </a:lnTo>
                  <a:lnTo>
                    <a:pt x="463346" y="45681"/>
                  </a:lnTo>
                  <a:lnTo>
                    <a:pt x="463423" y="51269"/>
                  </a:lnTo>
                  <a:lnTo>
                    <a:pt x="464261" y="51269"/>
                  </a:lnTo>
                  <a:lnTo>
                    <a:pt x="464261" y="43916"/>
                  </a:lnTo>
                  <a:close/>
                </a:path>
                <a:path w="561339" h="138429">
                  <a:moveTo>
                    <a:pt x="561327" y="127698"/>
                  </a:moveTo>
                  <a:lnTo>
                    <a:pt x="549122" y="113703"/>
                  </a:lnTo>
                  <a:lnTo>
                    <a:pt x="548982" y="113233"/>
                  </a:lnTo>
                  <a:lnTo>
                    <a:pt x="550938" y="98729"/>
                  </a:lnTo>
                  <a:lnTo>
                    <a:pt x="550011" y="97815"/>
                  </a:lnTo>
                  <a:lnTo>
                    <a:pt x="527608" y="101053"/>
                  </a:lnTo>
                  <a:lnTo>
                    <a:pt x="527088" y="99923"/>
                  </a:lnTo>
                  <a:lnTo>
                    <a:pt x="555929" y="75145"/>
                  </a:lnTo>
                  <a:lnTo>
                    <a:pt x="555828" y="73825"/>
                  </a:lnTo>
                  <a:lnTo>
                    <a:pt x="548906" y="69469"/>
                  </a:lnTo>
                  <a:lnTo>
                    <a:pt x="548614" y="68795"/>
                  </a:lnTo>
                  <a:lnTo>
                    <a:pt x="551383" y="53949"/>
                  </a:lnTo>
                  <a:lnTo>
                    <a:pt x="550392" y="52959"/>
                  </a:lnTo>
                  <a:lnTo>
                    <a:pt x="535546" y="55727"/>
                  </a:lnTo>
                  <a:lnTo>
                    <a:pt x="534885" y="55435"/>
                  </a:lnTo>
                  <a:lnTo>
                    <a:pt x="530517" y="48526"/>
                  </a:lnTo>
                  <a:lnTo>
                    <a:pt x="529196" y="48425"/>
                  </a:lnTo>
                  <a:lnTo>
                    <a:pt x="504444" y="77254"/>
                  </a:lnTo>
                  <a:lnTo>
                    <a:pt x="503301" y="76733"/>
                  </a:lnTo>
                  <a:lnTo>
                    <a:pt x="506539" y="54343"/>
                  </a:lnTo>
                  <a:lnTo>
                    <a:pt x="505625" y="53416"/>
                  </a:lnTo>
                  <a:lnTo>
                    <a:pt x="491121" y="55372"/>
                  </a:lnTo>
                  <a:lnTo>
                    <a:pt x="490651" y="55232"/>
                  </a:lnTo>
                  <a:lnTo>
                    <a:pt x="476669" y="43027"/>
                  </a:lnTo>
                  <a:lnTo>
                    <a:pt x="475005" y="43776"/>
                  </a:lnTo>
                  <a:lnTo>
                    <a:pt x="474941" y="97891"/>
                  </a:lnTo>
                  <a:lnTo>
                    <a:pt x="474383" y="98717"/>
                  </a:lnTo>
                  <a:lnTo>
                    <a:pt x="473544" y="99136"/>
                  </a:lnTo>
                  <a:lnTo>
                    <a:pt x="467563" y="100901"/>
                  </a:lnTo>
                  <a:lnTo>
                    <a:pt x="466267" y="101549"/>
                  </a:lnTo>
                  <a:lnTo>
                    <a:pt x="466191" y="103365"/>
                  </a:lnTo>
                  <a:lnTo>
                    <a:pt x="487807" y="116382"/>
                  </a:lnTo>
                  <a:lnTo>
                    <a:pt x="500926" y="138163"/>
                  </a:lnTo>
                  <a:lnTo>
                    <a:pt x="502742" y="138087"/>
                  </a:lnTo>
                  <a:lnTo>
                    <a:pt x="503389" y="136791"/>
                  </a:lnTo>
                  <a:lnTo>
                    <a:pt x="505155" y="130810"/>
                  </a:lnTo>
                  <a:lnTo>
                    <a:pt x="505587" y="129921"/>
                  </a:lnTo>
                  <a:lnTo>
                    <a:pt x="506514" y="129349"/>
                  </a:lnTo>
                  <a:lnTo>
                    <a:pt x="559168" y="129349"/>
                  </a:lnTo>
                  <a:lnTo>
                    <a:pt x="560578" y="129349"/>
                  </a:lnTo>
                  <a:lnTo>
                    <a:pt x="561327" y="127698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0" name="object 40" descr="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2719449" y="229696"/>
              <a:ext cx="342898" cy="164451"/>
            </a:xfrm>
            <a:prstGeom prst="rect">
              <a:avLst/>
            </a:prstGeom>
          </p:spPr>
        </p:pic>
        <p:pic>
          <p:nvPicPr>
            <p:cNvPr id="41" name="object 41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01673" y="2133428"/>
              <a:ext cx="133946" cy="204558"/>
            </a:xfrm>
            <a:prstGeom prst="rect">
              <a:avLst/>
            </a:prstGeom>
          </p:spPr>
        </p:pic>
        <p:sp>
          <p:nvSpPr>
            <p:cNvPr id="42" name="object 42" descr=""/>
            <p:cNvSpPr/>
            <p:nvPr/>
          </p:nvSpPr>
          <p:spPr>
            <a:xfrm>
              <a:off x="2625650" y="2199516"/>
              <a:ext cx="264795" cy="137795"/>
            </a:xfrm>
            <a:custGeom>
              <a:avLst/>
              <a:gdLst/>
              <a:ahLst/>
              <a:cxnLst/>
              <a:rect l="l" t="t" r="r" b="b"/>
              <a:pathLst>
                <a:path w="264794" h="137794">
                  <a:moveTo>
                    <a:pt x="199948" y="0"/>
                  </a:moveTo>
                  <a:lnTo>
                    <a:pt x="162209" y="10885"/>
                  </a:lnTo>
                  <a:lnTo>
                    <a:pt x="131719" y="59033"/>
                  </a:lnTo>
                  <a:lnTo>
                    <a:pt x="123569" y="74922"/>
                  </a:lnTo>
                  <a:lnTo>
                    <a:pt x="116140" y="87226"/>
                  </a:lnTo>
                  <a:lnTo>
                    <a:pt x="109715" y="96304"/>
                  </a:lnTo>
                  <a:lnTo>
                    <a:pt x="108330" y="97675"/>
                  </a:lnTo>
                  <a:lnTo>
                    <a:pt x="106451" y="100380"/>
                  </a:lnTo>
                  <a:lnTo>
                    <a:pt x="103670" y="103670"/>
                  </a:lnTo>
                  <a:lnTo>
                    <a:pt x="100380" y="106819"/>
                  </a:lnTo>
                  <a:lnTo>
                    <a:pt x="94094" y="112064"/>
                  </a:lnTo>
                  <a:lnTo>
                    <a:pt x="85877" y="115595"/>
                  </a:lnTo>
                  <a:lnTo>
                    <a:pt x="77139" y="115595"/>
                  </a:lnTo>
                  <a:lnTo>
                    <a:pt x="60318" y="111391"/>
                  </a:lnTo>
                  <a:lnTo>
                    <a:pt x="49029" y="99861"/>
                  </a:lnTo>
                  <a:lnTo>
                    <a:pt x="42687" y="82628"/>
                  </a:lnTo>
                  <a:lnTo>
                    <a:pt x="40703" y="61315"/>
                  </a:lnTo>
                  <a:lnTo>
                    <a:pt x="42314" y="41029"/>
                  </a:lnTo>
                  <a:lnTo>
                    <a:pt x="46988" y="26044"/>
                  </a:lnTo>
                  <a:lnTo>
                    <a:pt x="54489" y="16760"/>
                  </a:lnTo>
                  <a:lnTo>
                    <a:pt x="64579" y="13576"/>
                  </a:lnTo>
                  <a:lnTo>
                    <a:pt x="73145" y="16104"/>
                  </a:lnTo>
                  <a:lnTo>
                    <a:pt x="77897" y="22683"/>
                  </a:lnTo>
                  <a:lnTo>
                    <a:pt x="80765" y="31808"/>
                  </a:lnTo>
                  <a:lnTo>
                    <a:pt x="83680" y="41973"/>
                  </a:lnTo>
                  <a:lnTo>
                    <a:pt x="86481" y="47278"/>
                  </a:lnTo>
                  <a:lnTo>
                    <a:pt x="119280" y="35085"/>
                  </a:lnTo>
                  <a:lnTo>
                    <a:pt x="116103" y="25882"/>
                  </a:lnTo>
                  <a:lnTo>
                    <a:pt x="108019" y="16223"/>
                  </a:lnTo>
                  <a:lnTo>
                    <a:pt x="96121" y="7950"/>
                  </a:lnTo>
                  <a:lnTo>
                    <a:pt x="81397" y="2172"/>
                  </a:lnTo>
                  <a:lnTo>
                    <a:pt x="64833" y="0"/>
                  </a:lnTo>
                  <a:lnTo>
                    <a:pt x="37102" y="5383"/>
                  </a:lnTo>
                  <a:lnTo>
                    <a:pt x="16771" y="20072"/>
                  </a:lnTo>
                  <a:lnTo>
                    <a:pt x="4263" y="41876"/>
                  </a:lnTo>
                  <a:lnTo>
                    <a:pt x="0" y="68605"/>
                  </a:lnTo>
                  <a:lnTo>
                    <a:pt x="4027" y="95334"/>
                  </a:lnTo>
                  <a:lnTo>
                    <a:pt x="16016" y="117138"/>
                  </a:lnTo>
                  <a:lnTo>
                    <a:pt x="35827" y="131827"/>
                  </a:lnTo>
                  <a:lnTo>
                    <a:pt x="63322" y="137210"/>
                  </a:lnTo>
                  <a:lnTo>
                    <a:pt x="71685" y="136767"/>
                  </a:lnTo>
                  <a:lnTo>
                    <a:pt x="79468" y="135491"/>
                  </a:lnTo>
                  <a:lnTo>
                    <a:pt x="86659" y="133465"/>
                  </a:lnTo>
                  <a:lnTo>
                    <a:pt x="93243" y="130771"/>
                  </a:lnTo>
                  <a:lnTo>
                    <a:pt x="97497" y="129387"/>
                  </a:lnTo>
                  <a:lnTo>
                    <a:pt x="127703" y="93399"/>
                  </a:lnTo>
                  <a:lnTo>
                    <a:pt x="148529" y="52666"/>
                  </a:lnTo>
                  <a:lnTo>
                    <a:pt x="162994" y="32294"/>
                  </a:lnTo>
                  <a:lnTo>
                    <a:pt x="177750" y="20569"/>
                  </a:lnTo>
                  <a:lnTo>
                    <a:pt x="195389" y="14135"/>
                  </a:lnTo>
                  <a:lnTo>
                    <a:pt x="199948" y="13576"/>
                  </a:lnTo>
                  <a:lnTo>
                    <a:pt x="211884" y="17899"/>
                  </a:lnTo>
                  <a:lnTo>
                    <a:pt x="219271" y="29689"/>
                  </a:lnTo>
                  <a:lnTo>
                    <a:pt x="223030" y="47180"/>
                  </a:lnTo>
                  <a:lnTo>
                    <a:pt x="224078" y="68605"/>
                  </a:lnTo>
                  <a:lnTo>
                    <a:pt x="223030" y="90037"/>
                  </a:lnTo>
                  <a:lnTo>
                    <a:pt x="219271" y="107532"/>
                  </a:lnTo>
                  <a:lnTo>
                    <a:pt x="211884" y="119324"/>
                  </a:lnTo>
                  <a:lnTo>
                    <a:pt x="199948" y="123647"/>
                  </a:lnTo>
                  <a:lnTo>
                    <a:pt x="188013" y="119324"/>
                  </a:lnTo>
                  <a:lnTo>
                    <a:pt x="175818" y="68605"/>
                  </a:lnTo>
                  <a:lnTo>
                    <a:pt x="179057" y="34912"/>
                  </a:lnTo>
                  <a:lnTo>
                    <a:pt x="171329" y="39533"/>
                  </a:lnTo>
                  <a:lnTo>
                    <a:pt x="160004" y="50111"/>
                  </a:lnTo>
                  <a:lnTo>
                    <a:pt x="147635" y="65684"/>
                  </a:lnTo>
                  <a:lnTo>
                    <a:pt x="136779" y="85293"/>
                  </a:lnTo>
                  <a:lnTo>
                    <a:pt x="144113" y="105937"/>
                  </a:lnTo>
                  <a:lnTo>
                    <a:pt x="157219" y="122391"/>
                  </a:lnTo>
                  <a:lnTo>
                    <a:pt x="175898" y="133275"/>
                  </a:lnTo>
                  <a:lnTo>
                    <a:pt x="199948" y="137210"/>
                  </a:lnTo>
                  <a:lnTo>
                    <a:pt x="227781" y="131791"/>
                  </a:lnTo>
                  <a:lnTo>
                    <a:pt x="248100" y="117043"/>
                  </a:lnTo>
                  <a:lnTo>
                    <a:pt x="260552" y="95226"/>
                  </a:lnTo>
                  <a:lnTo>
                    <a:pt x="264782" y="68605"/>
                  </a:lnTo>
                  <a:lnTo>
                    <a:pt x="260552" y="41876"/>
                  </a:lnTo>
                  <a:lnTo>
                    <a:pt x="248100" y="20072"/>
                  </a:lnTo>
                  <a:lnTo>
                    <a:pt x="227781" y="5383"/>
                  </a:lnTo>
                  <a:lnTo>
                    <a:pt x="1999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3" name="object 43" descr="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2346655" y="2135240"/>
              <a:ext cx="266439" cy="202742"/>
            </a:xfrm>
            <a:prstGeom prst="rect">
              <a:avLst/>
            </a:prstGeom>
          </p:spPr>
        </p:pic>
        <p:pic>
          <p:nvPicPr>
            <p:cNvPr id="44" name="object 44" descr="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2884698" y="2198729"/>
              <a:ext cx="168666" cy="144348"/>
            </a:xfrm>
            <a:prstGeom prst="rect">
              <a:avLst/>
            </a:prstGeom>
          </p:spPr>
        </p:pic>
        <p:pic>
          <p:nvPicPr>
            <p:cNvPr id="45" name="object 45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0473" y="3352628"/>
              <a:ext cx="133946" cy="204558"/>
            </a:xfrm>
            <a:prstGeom prst="rect">
              <a:avLst/>
            </a:prstGeom>
          </p:spPr>
        </p:pic>
        <p:sp>
          <p:nvSpPr>
            <p:cNvPr id="46" name="object 46" descr=""/>
            <p:cNvSpPr/>
            <p:nvPr/>
          </p:nvSpPr>
          <p:spPr>
            <a:xfrm>
              <a:off x="644450" y="3418716"/>
              <a:ext cx="264795" cy="137795"/>
            </a:xfrm>
            <a:custGeom>
              <a:avLst/>
              <a:gdLst/>
              <a:ahLst/>
              <a:cxnLst/>
              <a:rect l="l" t="t" r="r" b="b"/>
              <a:pathLst>
                <a:path w="264794" h="137795">
                  <a:moveTo>
                    <a:pt x="199948" y="0"/>
                  </a:moveTo>
                  <a:lnTo>
                    <a:pt x="162209" y="10885"/>
                  </a:lnTo>
                  <a:lnTo>
                    <a:pt x="131719" y="59033"/>
                  </a:lnTo>
                  <a:lnTo>
                    <a:pt x="123569" y="74922"/>
                  </a:lnTo>
                  <a:lnTo>
                    <a:pt x="116140" y="87226"/>
                  </a:lnTo>
                  <a:lnTo>
                    <a:pt x="109715" y="96304"/>
                  </a:lnTo>
                  <a:lnTo>
                    <a:pt x="108330" y="97675"/>
                  </a:lnTo>
                  <a:lnTo>
                    <a:pt x="106451" y="100380"/>
                  </a:lnTo>
                  <a:lnTo>
                    <a:pt x="103670" y="103670"/>
                  </a:lnTo>
                  <a:lnTo>
                    <a:pt x="100380" y="106819"/>
                  </a:lnTo>
                  <a:lnTo>
                    <a:pt x="94094" y="112064"/>
                  </a:lnTo>
                  <a:lnTo>
                    <a:pt x="85877" y="115595"/>
                  </a:lnTo>
                  <a:lnTo>
                    <a:pt x="77139" y="115595"/>
                  </a:lnTo>
                  <a:lnTo>
                    <a:pt x="60318" y="111391"/>
                  </a:lnTo>
                  <a:lnTo>
                    <a:pt x="49029" y="99861"/>
                  </a:lnTo>
                  <a:lnTo>
                    <a:pt x="42687" y="82628"/>
                  </a:lnTo>
                  <a:lnTo>
                    <a:pt x="40703" y="61315"/>
                  </a:lnTo>
                  <a:lnTo>
                    <a:pt x="42314" y="41029"/>
                  </a:lnTo>
                  <a:lnTo>
                    <a:pt x="46988" y="26044"/>
                  </a:lnTo>
                  <a:lnTo>
                    <a:pt x="54489" y="16760"/>
                  </a:lnTo>
                  <a:lnTo>
                    <a:pt x="64579" y="13576"/>
                  </a:lnTo>
                  <a:lnTo>
                    <a:pt x="73145" y="16104"/>
                  </a:lnTo>
                  <a:lnTo>
                    <a:pt x="77897" y="22683"/>
                  </a:lnTo>
                  <a:lnTo>
                    <a:pt x="80765" y="31808"/>
                  </a:lnTo>
                  <a:lnTo>
                    <a:pt x="83680" y="41973"/>
                  </a:lnTo>
                  <a:lnTo>
                    <a:pt x="86481" y="47278"/>
                  </a:lnTo>
                  <a:lnTo>
                    <a:pt x="119280" y="35085"/>
                  </a:lnTo>
                  <a:lnTo>
                    <a:pt x="116103" y="25882"/>
                  </a:lnTo>
                  <a:lnTo>
                    <a:pt x="108019" y="16223"/>
                  </a:lnTo>
                  <a:lnTo>
                    <a:pt x="96121" y="7950"/>
                  </a:lnTo>
                  <a:lnTo>
                    <a:pt x="81397" y="2172"/>
                  </a:lnTo>
                  <a:lnTo>
                    <a:pt x="64833" y="0"/>
                  </a:lnTo>
                  <a:lnTo>
                    <a:pt x="37102" y="5383"/>
                  </a:lnTo>
                  <a:lnTo>
                    <a:pt x="16771" y="20072"/>
                  </a:lnTo>
                  <a:lnTo>
                    <a:pt x="4263" y="41876"/>
                  </a:lnTo>
                  <a:lnTo>
                    <a:pt x="0" y="68605"/>
                  </a:lnTo>
                  <a:lnTo>
                    <a:pt x="4027" y="95334"/>
                  </a:lnTo>
                  <a:lnTo>
                    <a:pt x="16016" y="117138"/>
                  </a:lnTo>
                  <a:lnTo>
                    <a:pt x="35827" y="131827"/>
                  </a:lnTo>
                  <a:lnTo>
                    <a:pt x="63322" y="137210"/>
                  </a:lnTo>
                  <a:lnTo>
                    <a:pt x="71685" y="136767"/>
                  </a:lnTo>
                  <a:lnTo>
                    <a:pt x="79468" y="135491"/>
                  </a:lnTo>
                  <a:lnTo>
                    <a:pt x="86659" y="133465"/>
                  </a:lnTo>
                  <a:lnTo>
                    <a:pt x="93243" y="130771"/>
                  </a:lnTo>
                  <a:lnTo>
                    <a:pt x="97497" y="129387"/>
                  </a:lnTo>
                  <a:lnTo>
                    <a:pt x="127703" y="93399"/>
                  </a:lnTo>
                  <a:lnTo>
                    <a:pt x="148529" y="52666"/>
                  </a:lnTo>
                  <a:lnTo>
                    <a:pt x="162994" y="32294"/>
                  </a:lnTo>
                  <a:lnTo>
                    <a:pt x="177750" y="20569"/>
                  </a:lnTo>
                  <a:lnTo>
                    <a:pt x="195389" y="14135"/>
                  </a:lnTo>
                  <a:lnTo>
                    <a:pt x="199948" y="13576"/>
                  </a:lnTo>
                  <a:lnTo>
                    <a:pt x="211884" y="17899"/>
                  </a:lnTo>
                  <a:lnTo>
                    <a:pt x="219271" y="29689"/>
                  </a:lnTo>
                  <a:lnTo>
                    <a:pt x="223030" y="47180"/>
                  </a:lnTo>
                  <a:lnTo>
                    <a:pt x="224078" y="68605"/>
                  </a:lnTo>
                  <a:lnTo>
                    <a:pt x="223030" y="90037"/>
                  </a:lnTo>
                  <a:lnTo>
                    <a:pt x="219271" y="107532"/>
                  </a:lnTo>
                  <a:lnTo>
                    <a:pt x="211884" y="119324"/>
                  </a:lnTo>
                  <a:lnTo>
                    <a:pt x="199948" y="123647"/>
                  </a:lnTo>
                  <a:lnTo>
                    <a:pt x="188013" y="119324"/>
                  </a:lnTo>
                  <a:lnTo>
                    <a:pt x="175818" y="68605"/>
                  </a:lnTo>
                  <a:lnTo>
                    <a:pt x="179057" y="34912"/>
                  </a:lnTo>
                  <a:lnTo>
                    <a:pt x="171329" y="39533"/>
                  </a:lnTo>
                  <a:lnTo>
                    <a:pt x="160004" y="50111"/>
                  </a:lnTo>
                  <a:lnTo>
                    <a:pt x="147635" y="65684"/>
                  </a:lnTo>
                  <a:lnTo>
                    <a:pt x="136779" y="85293"/>
                  </a:lnTo>
                  <a:lnTo>
                    <a:pt x="144113" y="105937"/>
                  </a:lnTo>
                  <a:lnTo>
                    <a:pt x="157219" y="122391"/>
                  </a:lnTo>
                  <a:lnTo>
                    <a:pt x="175898" y="133275"/>
                  </a:lnTo>
                  <a:lnTo>
                    <a:pt x="199948" y="137210"/>
                  </a:lnTo>
                  <a:lnTo>
                    <a:pt x="227781" y="131791"/>
                  </a:lnTo>
                  <a:lnTo>
                    <a:pt x="248100" y="117043"/>
                  </a:lnTo>
                  <a:lnTo>
                    <a:pt x="260552" y="95226"/>
                  </a:lnTo>
                  <a:lnTo>
                    <a:pt x="264782" y="68605"/>
                  </a:lnTo>
                  <a:lnTo>
                    <a:pt x="260552" y="41876"/>
                  </a:lnTo>
                  <a:lnTo>
                    <a:pt x="248100" y="20072"/>
                  </a:lnTo>
                  <a:lnTo>
                    <a:pt x="227781" y="5383"/>
                  </a:lnTo>
                  <a:lnTo>
                    <a:pt x="1999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7" name="object 47" descr="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365455" y="3354440"/>
              <a:ext cx="266439" cy="202742"/>
            </a:xfrm>
            <a:prstGeom prst="rect">
              <a:avLst/>
            </a:prstGeom>
          </p:spPr>
        </p:pic>
        <p:pic>
          <p:nvPicPr>
            <p:cNvPr id="48" name="object 48" descr="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903498" y="3417929"/>
              <a:ext cx="168666" cy="144348"/>
            </a:xfrm>
            <a:prstGeom prst="rect">
              <a:avLst/>
            </a:prstGeom>
          </p:spPr>
        </p:pic>
      </p:grpSp>
      <p:grpSp>
        <p:nvGrpSpPr>
          <p:cNvPr id="49" name="object 49" descr=""/>
          <p:cNvGrpSpPr/>
          <p:nvPr/>
        </p:nvGrpSpPr>
        <p:grpSpPr>
          <a:xfrm>
            <a:off x="2201673" y="7353128"/>
            <a:ext cx="852169" cy="210185"/>
            <a:chOff x="2201673" y="7353128"/>
            <a:chExt cx="852169" cy="210185"/>
          </a:xfrm>
        </p:grpSpPr>
        <p:pic>
          <p:nvPicPr>
            <p:cNvPr id="50" name="object 50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01673" y="7353128"/>
              <a:ext cx="133946" cy="204558"/>
            </a:xfrm>
            <a:prstGeom prst="rect">
              <a:avLst/>
            </a:prstGeom>
          </p:spPr>
        </p:pic>
        <p:sp>
          <p:nvSpPr>
            <p:cNvPr id="51" name="object 51" descr=""/>
            <p:cNvSpPr/>
            <p:nvPr/>
          </p:nvSpPr>
          <p:spPr>
            <a:xfrm>
              <a:off x="2625650" y="7419216"/>
              <a:ext cx="264795" cy="137795"/>
            </a:xfrm>
            <a:custGeom>
              <a:avLst/>
              <a:gdLst/>
              <a:ahLst/>
              <a:cxnLst/>
              <a:rect l="l" t="t" r="r" b="b"/>
              <a:pathLst>
                <a:path w="264794" h="137795">
                  <a:moveTo>
                    <a:pt x="199948" y="0"/>
                  </a:moveTo>
                  <a:lnTo>
                    <a:pt x="162209" y="10885"/>
                  </a:lnTo>
                  <a:lnTo>
                    <a:pt x="131719" y="59033"/>
                  </a:lnTo>
                  <a:lnTo>
                    <a:pt x="123569" y="74922"/>
                  </a:lnTo>
                  <a:lnTo>
                    <a:pt x="116140" y="87226"/>
                  </a:lnTo>
                  <a:lnTo>
                    <a:pt x="109715" y="96304"/>
                  </a:lnTo>
                  <a:lnTo>
                    <a:pt x="108330" y="97675"/>
                  </a:lnTo>
                  <a:lnTo>
                    <a:pt x="106451" y="100380"/>
                  </a:lnTo>
                  <a:lnTo>
                    <a:pt x="103670" y="103670"/>
                  </a:lnTo>
                  <a:lnTo>
                    <a:pt x="100380" y="106819"/>
                  </a:lnTo>
                  <a:lnTo>
                    <a:pt x="94094" y="112064"/>
                  </a:lnTo>
                  <a:lnTo>
                    <a:pt x="85877" y="115595"/>
                  </a:lnTo>
                  <a:lnTo>
                    <a:pt x="77139" y="115595"/>
                  </a:lnTo>
                  <a:lnTo>
                    <a:pt x="60318" y="111391"/>
                  </a:lnTo>
                  <a:lnTo>
                    <a:pt x="49029" y="99861"/>
                  </a:lnTo>
                  <a:lnTo>
                    <a:pt x="42687" y="82628"/>
                  </a:lnTo>
                  <a:lnTo>
                    <a:pt x="40703" y="61315"/>
                  </a:lnTo>
                  <a:lnTo>
                    <a:pt x="42314" y="41029"/>
                  </a:lnTo>
                  <a:lnTo>
                    <a:pt x="46988" y="26044"/>
                  </a:lnTo>
                  <a:lnTo>
                    <a:pt x="54489" y="16760"/>
                  </a:lnTo>
                  <a:lnTo>
                    <a:pt x="64579" y="13576"/>
                  </a:lnTo>
                  <a:lnTo>
                    <a:pt x="73145" y="16104"/>
                  </a:lnTo>
                  <a:lnTo>
                    <a:pt x="77897" y="22683"/>
                  </a:lnTo>
                  <a:lnTo>
                    <a:pt x="80765" y="31808"/>
                  </a:lnTo>
                  <a:lnTo>
                    <a:pt x="83680" y="41973"/>
                  </a:lnTo>
                  <a:lnTo>
                    <a:pt x="86481" y="47278"/>
                  </a:lnTo>
                  <a:lnTo>
                    <a:pt x="119280" y="35085"/>
                  </a:lnTo>
                  <a:lnTo>
                    <a:pt x="116103" y="25882"/>
                  </a:lnTo>
                  <a:lnTo>
                    <a:pt x="108019" y="16223"/>
                  </a:lnTo>
                  <a:lnTo>
                    <a:pt x="96121" y="7950"/>
                  </a:lnTo>
                  <a:lnTo>
                    <a:pt x="81397" y="2172"/>
                  </a:lnTo>
                  <a:lnTo>
                    <a:pt x="64833" y="0"/>
                  </a:lnTo>
                  <a:lnTo>
                    <a:pt x="37102" y="5383"/>
                  </a:lnTo>
                  <a:lnTo>
                    <a:pt x="16771" y="20072"/>
                  </a:lnTo>
                  <a:lnTo>
                    <a:pt x="4263" y="41876"/>
                  </a:lnTo>
                  <a:lnTo>
                    <a:pt x="0" y="68605"/>
                  </a:lnTo>
                  <a:lnTo>
                    <a:pt x="4027" y="95334"/>
                  </a:lnTo>
                  <a:lnTo>
                    <a:pt x="16016" y="117138"/>
                  </a:lnTo>
                  <a:lnTo>
                    <a:pt x="35827" y="131827"/>
                  </a:lnTo>
                  <a:lnTo>
                    <a:pt x="63322" y="137210"/>
                  </a:lnTo>
                  <a:lnTo>
                    <a:pt x="71685" y="136767"/>
                  </a:lnTo>
                  <a:lnTo>
                    <a:pt x="79468" y="135491"/>
                  </a:lnTo>
                  <a:lnTo>
                    <a:pt x="86659" y="133465"/>
                  </a:lnTo>
                  <a:lnTo>
                    <a:pt x="93243" y="130771"/>
                  </a:lnTo>
                  <a:lnTo>
                    <a:pt x="97497" y="129387"/>
                  </a:lnTo>
                  <a:lnTo>
                    <a:pt x="127703" y="93399"/>
                  </a:lnTo>
                  <a:lnTo>
                    <a:pt x="148529" y="52666"/>
                  </a:lnTo>
                  <a:lnTo>
                    <a:pt x="162994" y="32294"/>
                  </a:lnTo>
                  <a:lnTo>
                    <a:pt x="177750" y="20569"/>
                  </a:lnTo>
                  <a:lnTo>
                    <a:pt x="195389" y="14135"/>
                  </a:lnTo>
                  <a:lnTo>
                    <a:pt x="199948" y="13576"/>
                  </a:lnTo>
                  <a:lnTo>
                    <a:pt x="211884" y="17899"/>
                  </a:lnTo>
                  <a:lnTo>
                    <a:pt x="219271" y="29689"/>
                  </a:lnTo>
                  <a:lnTo>
                    <a:pt x="223030" y="47180"/>
                  </a:lnTo>
                  <a:lnTo>
                    <a:pt x="224078" y="68605"/>
                  </a:lnTo>
                  <a:lnTo>
                    <a:pt x="223030" y="90037"/>
                  </a:lnTo>
                  <a:lnTo>
                    <a:pt x="219271" y="107532"/>
                  </a:lnTo>
                  <a:lnTo>
                    <a:pt x="211884" y="119324"/>
                  </a:lnTo>
                  <a:lnTo>
                    <a:pt x="199948" y="123647"/>
                  </a:lnTo>
                  <a:lnTo>
                    <a:pt x="188013" y="119324"/>
                  </a:lnTo>
                  <a:lnTo>
                    <a:pt x="175818" y="68605"/>
                  </a:lnTo>
                  <a:lnTo>
                    <a:pt x="179057" y="34912"/>
                  </a:lnTo>
                  <a:lnTo>
                    <a:pt x="171329" y="39533"/>
                  </a:lnTo>
                  <a:lnTo>
                    <a:pt x="160004" y="50111"/>
                  </a:lnTo>
                  <a:lnTo>
                    <a:pt x="147635" y="65684"/>
                  </a:lnTo>
                  <a:lnTo>
                    <a:pt x="136779" y="85293"/>
                  </a:lnTo>
                  <a:lnTo>
                    <a:pt x="144113" y="105937"/>
                  </a:lnTo>
                  <a:lnTo>
                    <a:pt x="157219" y="122391"/>
                  </a:lnTo>
                  <a:lnTo>
                    <a:pt x="175898" y="133275"/>
                  </a:lnTo>
                  <a:lnTo>
                    <a:pt x="199948" y="137210"/>
                  </a:lnTo>
                  <a:lnTo>
                    <a:pt x="227781" y="131791"/>
                  </a:lnTo>
                  <a:lnTo>
                    <a:pt x="248100" y="117043"/>
                  </a:lnTo>
                  <a:lnTo>
                    <a:pt x="260552" y="95226"/>
                  </a:lnTo>
                  <a:lnTo>
                    <a:pt x="264782" y="68605"/>
                  </a:lnTo>
                  <a:lnTo>
                    <a:pt x="260552" y="41876"/>
                  </a:lnTo>
                  <a:lnTo>
                    <a:pt x="248100" y="20072"/>
                  </a:lnTo>
                  <a:lnTo>
                    <a:pt x="227781" y="5383"/>
                  </a:lnTo>
                  <a:lnTo>
                    <a:pt x="1999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2" name="object 52" descr="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2346655" y="7354940"/>
              <a:ext cx="266439" cy="202742"/>
            </a:xfrm>
            <a:prstGeom prst="rect">
              <a:avLst/>
            </a:prstGeom>
          </p:spPr>
        </p:pic>
        <p:pic>
          <p:nvPicPr>
            <p:cNvPr id="53" name="object 53" descr="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2884698" y="7418428"/>
              <a:ext cx="168666" cy="14434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255848" y="716832"/>
            <a:ext cx="1859914" cy="316865"/>
          </a:xfrm>
          <a:prstGeom prst="rect">
            <a:avLst/>
          </a:prstGeom>
        </p:spPr>
        <p:txBody>
          <a:bodyPr wrap="square" lIns="0" tIns="34290" rIns="0" bIns="0" rtlCol="0" vert="horz">
            <a:spAutoFit/>
          </a:bodyPr>
          <a:lstStyle/>
          <a:p>
            <a:pPr marL="1116965">
              <a:lnSpc>
                <a:spcPct val="100000"/>
              </a:lnSpc>
              <a:spcBef>
                <a:spcPts val="270"/>
              </a:spcBef>
            </a:pPr>
            <a:r>
              <a:rPr dirty="0" sz="900" spc="-10">
                <a:solidFill>
                  <a:srgbClr val="181818"/>
                </a:solidFill>
                <a:latin typeface="Typo Grotesk"/>
                <a:cs typeface="Typo Grotesk"/>
              </a:rPr>
              <a:t>hpgbrands.ca</a:t>
            </a:r>
            <a:endParaRPr sz="900">
              <a:latin typeface="Typo Grotesk"/>
              <a:cs typeface="Typo Grotesk"/>
            </a:endParaRPr>
          </a:p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750">
                <a:solidFill>
                  <a:srgbClr val="181818"/>
                </a:solidFill>
                <a:latin typeface="Typo Grotesk"/>
                <a:cs typeface="Typo Grotesk"/>
              </a:rPr>
              <a:t>ASi</a:t>
            </a:r>
            <a:r>
              <a:rPr dirty="0" sz="750" spc="-35">
                <a:solidFill>
                  <a:srgbClr val="181818"/>
                </a:solidFill>
                <a:latin typeface="Typo Grotesk"/>
                <a:cs typeface="Typo Grotesk"/>
              </a:rPr>
              <a:t> </a:t>
            </a:r>
            <a:r>
              <a:rPr dirty="0" sz="750">
                <a:solidFill>
                  <a:srgbClr val="181818"/>
                </a:solidFill>
                <a:latin typeface="Typo Grotesk"/>
                <a:cs typeface="Typo Grotesk"/>
              </a:rPr>
              <a:t>#61966</a:t>
            </a:r>
            <a:r>
              <a:rPr dirty="0" sz="750" spc="195">
                <a:solidFill>
                  <a:srgbClr val="181818"/>
                </a:solidFill>
                <a:latin typeface="Typo Grotesk"/>
                <a:cs typeface="Typo Grotesk"/>
              </a:rPr>
              <a:t> </a:t>
            </a:r>
            <a:r>
              <a:rPr dirty="0" sz="750">
                <a:solidFill>
                  <a:srgbClr val="181818"/>
                </a:solidFill>
                <a:latin typeface="Typo Grotesk"/>
                <a:cs typeface="Typo Grotesk"/>
              </a:rPr>
              <a:t>-</a:t>
            </a:r>
            <a:r>
              <a:rPr dirty="0" sz="750" spc="200">
                <a:solidFill>
                  <a:srgbClr val="181818"/>
                </a:solidFill>
                <a:latin typeface="Typo Grotesk"/>
                <a:cs typeface="Typo Grotesk"/>
              </a:rPr>
              <a:t> </a:t>
            </a:r>
            <a:r>
              <a:rPr dirty="0" sz="750" spc="-10">
                <a:solidFill>
                  <a:srgbClr val="181818"/>
                </a:solidFill>
                <a:latin typeface="Typo Grotesk"/>
                <a:cs typeface="Typo Grotesk"/>
              </a:rPr>
              <a:t>SAGE</a:t>
            </a:r>
            <a:r>
              <a:rPr dirty="0" sz="750" spc="-35">
                <a:solidFill>
                  <a:srgbClr val="181818"/>
                </a:solidFill>
                <a:latin typeface="Typo Grotesk"/>
                <a:cs typeface="Typo Grotesk"/>
              </a:rPr>
              <a:t> </a:t>
            </a:r>
            <a:r>
              <a:rPr dirty="0" sz="750">
                <a:solidFill>
                  <a:srgbClr val="181818"/>
                </a:solidFill>
                <a:latin typeface="Typo Grotesk"/>
                <a:cs typeface="Typo Grotesk"/>
              </a:rPr>
              <a:t>#52284</a:t>
            </a:r>
            <a:r>
              <a:rPr dirty="0" sz="750" spc="195">
                <a:solidFill>
                  <a:srgbClr val="181818"/>
                </a:solidFill>
                <a:latin typeface="Typo Grotesk"/>
                <a:cs typeface="Typo Grotesk"/>
              </a:rPr>
              <a:t> </a:t>
            </a:r>
            <a:r>
              <a:rPr dirty="0" sz="750">
                <a:solidFill>
                  <a:srgbClr val="181818"/>
                </a:solidFill>
                <a:latin typeface="Typo Grotesk"/>
                <a:cs typeface="Typo Grotesk"/>
              </a:rPr>
              <a:t>-</a:t>
            </a:r>
            <a:r>
              <a:rPr dirty="0" sz="750" spc="200">
                <a:solidFill>
                  <a:srgbClr val="181818"/>
                </a:solidFill>
                <a:latin typeface="Typo Grotesk"/>
                <a:cs typeface="Typo Grotesk"/>
              </a:rPr>
              <a:t> </a:t>
            </a:r>
            <a:r>
              <a:rPr dirty="0" sz="750" spc="-20">
                <a:solidFill>
                  <a:srgbClr val="181818"/>
                </a:solidFill>
                <a:latin typeface="Typo Grotesk"/>
                <a:cs typeface="Typo Grotesk"/>
              </a:rPr>
              <a:t>PPAI</a:t>
            </a:r>
            <a:r>
              <a:rPr dirty="0" sz="750" spc="-35">
                <a:solidFill>
                  <a:srgbClr val="181818"/>
                </a:solidFill>
                <a:latin typeface="Typo Grotesk"/>
                <a:cs typeface="Typo Grotesk"/>
              </a:rPr>
              <a:t> </a:t>
            </a:r>
            <a:r>
              <a:rPr dirty="0" sz="750" spc="-10">
                <a:solidFill>
                  <a:srgbClr val="181818"/>
                </a:solidFill>
                <a:latin typeface="Typo Grotesk"/>
                <a:cs typeface="Typo Grotesk"/>
              </a:rPr>
              <a:t>#110772</a:t>
            </a:r>
            <a:endParaRPr sz="750">
              <a:latin typeface="Typo Grotesk"/>
              <a:cs typeface="Typo Grotesk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76939" y="786817"/>
            <a:ext cx="1014094" cy="243840"/>
          </a:xfrm>
          <a:prstGeom prst="rect">
            <a:avLst/>
          </a:prstGeom>
        </p:spPr>
        <p:txBody>
          <a:bodyPr wrap="square" lIns="0" tIns="24765" rIns="0" bIns="0" rtlCol="0" vert="horz">
            <a:spAutoFit/>
          </a:bodyPr>
          <a:lstStyle/>
          <a:p>
            <a:pPr marL="12700" marR="5080">
              <a:lnSpc>
                <a:spcPts val="819"/>
              </a:lnSpc>
              <a:spcBef>
                <a:spcPts val="195"/>
              </a:spcBef>
            </a:pPr>
            <a:r>
              <a:rPr dirty="0" sz="750">
                <a:solidFill>
                  <a:srgbClr val="181818"/>
                </a:solidFill>
                <a:latin typeface="Typo Grotesk"/>
                <a:cs typeface="Typo Grotesk"/>
              </a:rPr>
              <a:t>Scan</a:t>
            </a:r>
            <a:r>
              <a:rPr dirty="0" sz="750" spc="-20">
                <a:solidFill>
                  <a:srgbClr val="181818"/>
                </a:solidFill>
                <a:latin typeface="Typo Grotesk"/>
                <a:cs typeface="Typo Grotesk"/>
              </a:rPr>
              <a:t> </a:t>
            </a:r>
            <a:r>
              <a:rPr dirty="0" sz="750">
                <a:solidFill>
                  <a:srgbClr val="181818"/>
                </a:solidFill>
                <a:latin typeface="Typo Grotesk"/>
                <a:cs typeface="Typo Grotesk"/>
              </a:rPr>
              <a:t>for</a:t>
            </a:r>
            <a:r>
              <a:rPr dirty="0" sz="750" spc="-10">
                <a:solidFill>
                  <a:srgbClr val="181818"/>
                </a:solidFill>
                <a:latin typeface="Typo Grotesk"/>
                <a:cs typeface="Typo Grotesk"/>
              </a:rPr>
              <a:t> </a:t>
            </a:r>
            <a:r>
              <a:rPr dirty="0" sz="750">
                <a:solidFill>
                  <a:srgbClr val="181818"/>
                </a:solidFill>
                <a:latin typeface="Typo Grotesk"/>
                <a:cs typeface="Typo Grotesk"/>
              </a:rPr>
              <a:t>more</a:t>
            </a:r>
            <a:r>
              <a:rPr dirty="0" sz="750" spc="-10">
                <a:solidFill>
                  <a:srgbClr val="181818"/>
                </a:solidFill>
                <a:latin typeface="Typo Grotesk"/>
                <a:cs typeface="Typo Grotesk"/>
              </a:rPr>
              <a:t> ideas, </a:t>
            </a:r>
            <a:r>
              <a:rPr dirty="0" sz="750">
                <a:solidFill>
                  <a:srgbClr val="181818"/>
                </a:solidFill>
                <a:latin typeface="Typo Grotesk"/>
                <a:cs typeface="Typo Grotesk"/>
              </a:rPr>
              <a:t>pricing,</a:t>
            </a:r>
            <a:r>
              <a:rPr dirty="0" sz="750" spc="-25">
                <a:solidFill>
                  <a:srgbClr val="181818"/>
                </a:solidFill>
                <a:latin typeface="Typo Grotesk"/>
                <a:cs typeface="Typo Grotesk"/>
              </a:rPr>
              <a:t> </a:t>
            </a:r>
            <a:r>
              <a:rPr dirty="0" sz="750">
                <a:solidFill>
                  <a:srgbClr val="181818"/>
                </a:solidFill>
                <a:latin typeface="Typo Grotesk"/>
                <a:cs typeface="Typo Grotesk"/>
              </a:rPr>
              <a:t>and</a:t>
            </a:r>
            <a:r>
              <a:rPr dirty="0" sz="750" spc="-15">
                <a:solidFill>
                  <a:srgbClr val="181818"/>
                </a:solidFill>
                <a:latin typeface="Typo Grotesk"/>
                <a:cs typeface="Typo Grotesk"/>
              </a:rPr>
              <a:t> </a:t>
            </a:r>
            <a:r>
              <a:rPr dirty="0" sz="750">
                <a:solidFill>
                  <a:srgbClr val="181818"/>
                </a:solidFill>
                <a:latin typeface="Typo Grotesk"/>
                <a:cs typeface="Typo Grotesk"/>
              </a:rPr>
              <a:t>sales</a:t>
            </a:r>
            <a:r>
              <a:rPr dirty="0" sz="750" spc="-20">
                <a:solidFill>
                  <a:srgbClr val="181818"/>
                </a:solidFill>
                <a:latin typeface="Typo Grotesk"/>
                <a:cs typeface="Typo Grotesk"/>
              </a:rPr>
              <a:t> </a:t>
            </a:r>
            <a:r>
              <a:rPr dirty="0" sz="750" spc="-10">
                <a:solidFill>
                  <a:srgbClr val="181818"/>
                </a:solidFill>
                <a:latin typeface="Typo Grotesk"/>
                <a:cs typeface="Typo Grotesk"/>
              </a:rPr>
              <a:t>tools</a:t>
            </a:r>
            <a:endParaRPr sz="750">
              <a:latin typeface="Typo Grotesk"/>
              <a:cs typeface="Typo Grotesk"/>
            </a:endParaRPr>
          </a:p>
        </p:txBody>
      </p:sp>
      <p:grpSp>
        <p:nvGrpSpPr>
          <p:cNvPr id="4" name="object 4" descr=""/>
          <p:cNvGrpSpPr/>
          <p:nvPr/>
        </p:nvGrpSpPr>
        <p:grpSpPr>
          <a:xfrm>
            <a:off x="300544" y="1365727"/>
            <a:ext cx="2772410" cy="4899660"/>
            <a:chOff x="300544" y="1365727"/>
            <a:chExt cx="2772410" cy="4899660"/>
          </a:xfrm>
        </p:grpSpPr>
        <p:sp>
          <p:nvSpPr>
            <p:cNvPr id="5" name="object 5" descr="">
              <a:hlinkClick r:id="rId2"/>
            </p:cNvPr>
            <p:cNvSpPr/>
            <p:nvPr/>
          </p:nvSpPr>
          <p:spPr>
            <a:xfrm>
              <a:off x="2065844" y="2667477"/>
              <a:ext cx="949960" cy="949960"/>
            </a:xfrm>
            <a:custGeom>
              <a:avLst/>
              <a:gdLst/>
              <a:ahLst/>
              <a:cxnLst/>
              <a:rect l="l" t="t" r="r" b="b"/>
              <a:pathLst>
                <a:path w="949960" h="949960">
                  <a:moveTo>
                    <a:pt x="474980" y="0"/>
                  </a:moveTo>
                  <a:lnTo>
                    <a:pt x="426416" y="2452"/>
                  </a:lnTo>
                  <a:lnTo>
                    <a:pt x="379256" y="9650"/>
                  </a:lnTo>
                  <a:lnTo>
                    <a:pt x="333737" y="21354"/>
                  </a:lnTo>
                  <a:lnTo>
                    <a:pt x="290098" y="37327"/>
                  </a:lnTo>
                  <a:lnTo>
                    <a:pt x="248578" y="57328"/>
                  </a:lnTo>
                  <a:lnTo>
                    <a:pt x="209416" y="81120"/>
                  </a:lnTo>
                  <a:lnTo>
                    <a:pt x="172850" y="108464"/>
                  </a:lnTo>
                  <a:lnTo>
                    <a:pt x="139120" y="139120"/>
                  </a:lnTo>
                  <a:lnTo>
                    <a:pt x="108464" y="172850"/>
                  </a:lnTo>
                  <a:lnTo>
                    <a:pt x="81120" y="209416"/>
                  </a:lnTo>
                  <a:lnTo>
                    <a:pt x="57328" y="248578"/>
                  </a:lnTo>
                  <a:lnTo>
                    <a:pt x="37327" y="290098"/>
                  </a:lnTo>
                  <a:lnTo>
                    <a:pt x="21354" y="333737"/>
                  </a:lnTo>
                  <a:lnTo>
                    <a:pt x="9650" y="379256"/>
                  </a:lnTo>
                  <a:lnTo>
                    <a:pt x="2452" y="426416"/>
                  </a:lnTo>
                  <a:lnTo>
                    <a:pt x="0" y="474979"/>
                  </a:lnTo>
                  <a:lnTo>
                    <a:pt x="2452" y="523543"/>
                  </a:lnTo>
                  <a:lnTo>
                    <a:pt x="9650" y="570703"/>
                  </a:lnTo>
                  <a:lnTo>
                    <a:pt x="21354" y="616222"/>
                  </a:lnTo>
                  <a:lnTo>
                    <a:pt x="37327" y="659861"/>
                  </a:lnTo>
                  <a:lnTo>
                    <a:pt x="57328" y="701381"/>
                  </a:lnTo>
                  <a:lnTo>
                    <a:pt x="81120" y="740543"/>
                  </a:lnTo>
                  <a:lnTo>
                    <a:pt x="108464" y="777109"/>
                  </a:lnTo>
                  <a:lnTo>
                    <a:pt x="139120" y="810839"/>
                  </a:lnTo>
                  <a:lnTo>
                    <a:pt x="172850" y="841495"/>
                  </a:lnTo>
                  <a:lnTo>
                    <a:pt x="209416" y="868839"/>
                  </a:lnTo>
                  <a:lnTo>
                    <a:pt x="248578" y="892631"/>
                  </a:lnTo>
                  <a:lnTo>
                    <a:pt x="290098" y="912632"/>
                  </a:lnTo>
                  <a:lnTo>
                    <a:pt x="333737" y="928605"/>
                  </a:lnTo>
                  <a:lnTo>
                    <a:pt x="379256" y="940309"/>
                  </a:lnTo>
                  <a:lnTo>
                    <a:pt x="426416" y="947507"/>
                  </a:lnTo>
                  <a:lnTo>
                    <a:pt x="474980" y="949959"/>
                  </a:lnTo>
                  <a:lnTo>
                    <a:pt x="523543" y="947507"/>
                  </a:lnTo>
                  <a:lnTo>
                    <a:pt x="570703" y="940309"/>
                  </a:lnTo>
                  <a:lnTo>
                    <a:pt x="616222" y="928605"/>
                  </a:lnTo>
                  <a:lnTo>
                    <a:pt x="659861" y="912632"/>
                  </a:lnTo>
                  <a:lnTo>
                    <a:pt x="701381" y="892631"/>
                  </a:lnTo>
                  <a:lnTo>
                    <a:pt x="740543" y="868839"/>
                  </a:lnTo>
                  <a:lnTo>
                    <a:pt x="777109" y="841495"/>
                  </a:lnTo>
                  <a:lnTo>
                    <a:pt x="810839" y="810839"/>
                  </a:lnTo>
                  <a:lnTo>
                    <a:pt x="841495" y="777109"/>
                  </a:lnTo>
                  <a:lnTo>
                    <a:pt x="868839" y="740543"/>
                  </a:lnTo>
                  <a:lnTo>
                    <a:pt x="892631" y="701381"/>
                  </a:lnTo>
                  <a:lnTo>
                    <a:pt x="912632" y="659861"/>
                  </a:lnTo>
                  <a:lnTo>
                    <a:pt x="928605" y="616222"/>
                  </a:lnTo>
                  <a:lnTo>
                    <a:pt x="940309" y="570703"/>
                  </a:lnTo>
                  <a:lnTo>
                    <a:pt x="947507" y="523543"/>
                  </a:lnTo>
                  <a:lnTo>
                    <a:pt x="949960" y="474979"/>
                  </a:lnTo>
                  <a:lnTo>
                    <a:pt x="947507" y="426416"/>
                  </a:lnTo>
                  <a:lnTo>
                    <a:pt x="940309" y="379256"/>
                  </a:lnTo>
                  <a:lnTo>
                    <a:pt x="928605" y="333737"/>
                  </a:lnTo>
                  <a:lnTo>
                    <a:pt x="912632" y="290098"/>
                  </a:lnTo>
                  <a:lnTo>
                    <a:pt x="892631" y="248578"/>
                  </a:lnTo>
                  <a:lnTo>
                    <a:pt x="868839" y="209416"/>
                  </a:lnTo>
                  <a:lnTo>
                    <a:pt x="841495" y="172850"/>
                  </a:lnTo>
                  <a:lnTo>
                    <a:pt x="810839" y="139120"/>
                  </a:lnTo>
                  <a:lnTo>
                    <a:pt x="777109" y="108464"/>
                  </a:lnTo>
                  <a:lnTo>
                    <a:pt x="740543" y="81120"/>
                  </a:lnTo>
                  <a:lnTo>
                    <a:pt x="701381" y="57328"/>
                  </a:lnTo>
                  <a:lnTo>
                    <a:pt x="659861" y="37327"/>
                  </a:lnTo>
                  <a:lnTo>
                    <a:pt x="616222" y="21354"/>
                  </a:lnTo>
                  <a:lnTo>
                    <a:pt x="570703" y="9650"/>
                  </a:lnTo>
                  <a:lnTo>
                    <a:pt x="523543" y="2452"/>
                  </a:lnTo>
                  <a:lnTo>
                    <a:pt x="474980" y="0"/>
                  </a:lnTo>
                  <a:close/>
                </a:path>
              </a:pathLst>
            </a:custGeom>
            <a:solidFill>
              <a:srgbClr val="5055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>
              <a:hlinkClick r:id="rId2"/>
            </p:cNvPr>
            <p:cNvSpPr/>
            <p:nvPr/>
          </p:nvSpPr>
          <p:spPr>
            <a:xfrm>
              <a:off x="2116644" y="2705577"/>
              <a:ext cx="949960" cy="949960"/>
            </a:xfrm>
            <a:custGeom>
              <a:avLst/>
              <a:gdLst/>
              <a:ahLst/>
              <a:cxnLst/>
              <a:rect l="l" t="t" r="r" b="b"/>
              <a:pathLst>
                <a:path w="949960" h="949960">
                  <a:moveTo>
                    <a:pt x="949960" y="474979"/>
                  </a:moveTo>
                  <a:lnTo>
                    <a:pt x="947507" y="523543"/>
                  </a:lnTo>
                  <a:lnTo>
                    <a:pt x="940309" y="570703"/>
                  </a:lnTo>
                  <a:lnTo>
                    <a:pt x="928605" y="616222"/>
                  </a:lnTo>
                  <a:lnTo>
                    <a:pt x="912632" y="659861"/>
                  </a:lnTo>
                  <a:lnTo>
                    <a:pt x="892631" y="701381"/>
                  </a:lnTo>
                  <a:lnTo>
                    <a:pt x="868839" y="740543"/>
                  </a:lnTo>
                  <a:lnTo>
                    <a:pt x="841495" y="777109"/>
                  </a:lnTo>
                  <a:lnTo>
                    <a:pt x="810839" y="810839"/>
                  </a:lnTo>
                  <a:lnTo>
                    <a:pt x="777109" y="841495"/>
                  </a:lnTo>
                  <a:lnTo>
                    <a:pt x="740543" y="868839"/>
                  </a:lnTo>
                  <a:lnTo>
                    <a:pt x="701381" y="892631"/>
                  </a:lnTo>
                  <a:lnTo>
                    <a:pt x="659861" y="912632"/>
                  </a:lnTo>
                  <a:lnTo>
                    <a:pt x="616222" y="928605"/>
                  </a:lnTo>
                  <a:lnTo>
                    <a:pt x="570703" y="940309"/>
                  </a:lnTo>
                  <a:lnTo>
                    <a:pt x="523543" y="947507"/>
                  </a:lnTo>
                  <a:lnTo>
                    <a:pt x="474980" y="949959"/>
                  </a:lnTo>
                  <a:lnTo>
                    <a:pt x="426416" y="947507"/>
                  </a:lnTo>
                  <a:lnTo>
                    <a:pt x="379256" y="940309"/>
                  </a:lnTo>
                  <a:lnTo>
                    <a:pt x="333737" y="928605"/>
                  </a:lnTo>
                  <a:lnTo>
                    <a:pt x="290098" y="912632"/>
                  </a:lnTo>
                  <a:lnTo>
                    <a:pt x="248578" y="892631"/>
                  </a:lnTo>
                  <a:lnTo>
                    <a:pt x="209416" y="868839"/>
                  </a:lnTo>
                  <a:lnTo>
                    <a:pt x="172850" y="841495"/>
                  </a:lnTo>
                  <a:lnTo>
                    <a:pt x="139120" y="810839"/>
                  </a:lnTo>
                  <a:lnTo>
                    <a:pt x="108464" y="777109"/>
                  </a:lnTo>
                  <a:lnTo>
                    <a:pt x="81120" y="740543"/>
                  </a:lnTo>
                  <a:lnTo>
                    <a:pt x="57328" y="701381"/>
                  </a:lnTo>
                  <a:lnTo>
                    <a:pt x="37327" y="659861"/>
                  </a:lnTo>
                  <a:lnTo>
                    <a:pt x="21354" y="616222"/>
                  </a:lnTo>
                  <a:lnTo>
                    <a:pt x="9650" y="570703"/>
                  </a:lnTo>
                  <a:lnTo>
                    <a:pt x="2452" y="523543"/>
                  </a:lnTo>
                  <a:lnTo>
                    <a:pt x="0" y="474979"/>
                  </a:lnTo>
                  <a:lnTo>
                    <a:pt x="2452" y="426416"/>
                  </a:lnTo>
                  <a:lnTo>
                    <a:pt x="9650" y="379256"/>
                  </a:lnTo>
                  <a:lnTo>
                    <a:pt x="21354" y="333737"/>
                  </a:lnTo>
                  <a:lnTo>
                    <a:pt x="37327" y="290098"/>
                  </a:lnTo>
                  <a:lnTo>
                    <a:pt x="57328" y="248578"/>
                  </a:lnTo>
                  <a:lnTo>
                    <a:pt x="81120" y="209416"/>
                  </a:lnTo>
                  <a:lnTo>
                    <a:pt x="108464" y="172850"/>
                  </a:lnTo>
                  <a:lnTo>
                    <a:pt x="139120" y="139120"/>
                  </a:lnTo>
                  <a:lnTo>
                    <a:pt x="172850" y="108464"/>
                  </a:lnTo>
                  <a:lnTo>
                    <a:pt x="209416" y="81120"/>
                  </a:lnTo>
                  <a:lnTo>
                    <a:pt x="248578" y="57328"/>
                  </a:lnTo>
                  <a:lnTo>
                    <a:pt x="290098" y="37327"/>
                  </a:lnTo>
                  <a:lnTo>
                    <a:pt x="333737" y="21354"/>
                  </a:lnTo>
                  <a:lnTo>
                    <a:pt x="379256" y="9650"/>
                  </a:lnTo>
                  <a:lnTo>
                    <a:pt x="426416" y="2452"/>
                  </a:lnTo>
                  <a:lnTo>
                    <a:pt x="474980" y="0"/>
                  </a:lnTo>
                  <a:lnTo>
                    <a:pt x="523543" y="2452"/>
                  </a:lnTo>
                  <a:lnTo>
                    <a:pt x="570703" y="9650"/>
                  </a:lnTo>
                  <a:lnTo>
                    <a:pt x="616222" y="21354"/>
                  </a:lnTo>
                  <a:lnTo>
                    <a:pt x="659861" y="37327"/>
                  </a:lnTo>
                  <a:lnTo>
                    <a:pt x="701381" y="57328"/>
                  </a:lnTo>
                  <a:lnTo>
                    <a:pt x="740543" y="81120"/>
                  </a:lnTo>
                  <a:lnTo>
                    <a:pt x="777109" y="108464"/>
                  </a:lnTo>
                  <a:lnTo>
                    <a:pt x="810839" y="139120"/>
                  </a:lnTo>
                  <a:lnTo>
                    <a:pt x="841495" y="172850"/>
                  </a:lnTo>
                  <a:lnTo>
                    <a:pt x="868839" y="209416"/>
                  </a:lnTo>
                  <a:lnTo>
                    <a:pt x="892631" y="248578"/>
                  </a:lnTo>
                  <a:lnTo>
                    <a:pt x="912632" y="290098"/>
                  </a:lnTo>
                  <a:lnTo>
                    <a:pt x="928605" y="333737"/>
                  </a:lnTo>
                  <a:lnTo>
                    <a:pt x="940309" y="379256"/>
                  </a:lnTo>
                  <a:lnTo>
                    <a:pt x="947507" y="426416"/>
                  </a:lnTo>
                  <a:lnTo>
                    <a:pt x="949960" y="474979"/>
                  </a:lnTo>
                  <a:close/>
                </a:path>
              </a:pathLst>
            </a:custGeom>
            <a:ln w="12700">
              <a:solidFill>
                <a:srgbClr val="5055A5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>
              <a:hlinkClick r:id="rId3"/>
            </p:cNvPr>
            <p:cNvSpPr/>
            <p:nvPr/>
          </p:nvSpPr>
          <p:spPr>
            <a:xfrm>
              <a:off x="300544" y="1365727"/>
              <a:ext cx="949960" cy="949960"/>
            </a:xfrm>
            <a:custGeom>
              <a:avLst/>
              <a:gdLst/>
              <a:ahLst/>
              <a:cxnLst/>
              <a:rect l="l" t="t" r="r" b="b"/>
              <a:pathLst>
                <a:path w="949960" h="949960">
                  <a:moveTo>
                    <a:pt x="474980" y="0"/>
                  </a:moveTo>
                  <a:lnTo>
                    <a:pt x="426416" y="2452"/>
                  </a:lnTo>
                  <a:lnTo>
                    <a:pt x="379256" y="9650"/>
                  </a:lnTo>
                  <a:lnTo>
                    <a:pt x="333737" y="21354"/>
                  </a:lnTo>
                  <a:lnTo>
                    <a:pt x="290098" y="37327"/>
                  </a:lnTo>
                  <a:lnTo>
                    <a:pt x="248578" y="57328"/>
                  </a:lnTo>
                  <a:lnTo>
                    <a:pt x="209416" y="81120"/>
                  </a:lnTo>
                  <a:lnTo>
                    <a:pt x="172850" y="108464"/>
                  </a:lnTo>
                  <a:lnTo>
                    <a:pt x="139120" y="139120"/>
                  </a:lnTo>
                  <a:lnTo>
                    <a:pt x="108464" y="172850"/>
                  </a:lnTo>
                  <a:lnTo>
                    <a:pt x="81120" y="209416"/>
                  </a:lnTo>
                  <a:lnTo>
                    <a:pt x="57328" y="248578"/>
                  </a:lnTo>
                  <a:lnTo>
                    <a:pt x="37327" y="290098"/>
                  </a:lnTo>
                  <a:lnTo>
                    <a:pt x="21354" y="333737"/>
                  </a:lnTo>
                  <a:lnTo>
                    <a:pt x="9650" y="379256"/>
                  </a:lnTo>
                  <a:lnTo>
                    <a:pt x="2452" y="426416"/>
                  </a:lnTo>
                  <a:lnTo>
                    <a:pt x="0" y="474979"/>
                  </a:lnTo>
                  <a:lnTo>
                    <a:pt x="2452" y="523543"/>
                  </a:lnTo>
                  <a:lnTo>
                    <a:pt x="9650" y="570703"/>
                  </a:lnTo>
                  <a:lnTo>
                    <a:pt x="21354" y="616222"/>
                  </a:lnTo>
                  <a:lnTo>
                    <a:pt x="37327" y="659861"/>
                  </a:lnTo>
                  <a:lnTo>
                    <a:pt x="57328" y="701381"/>
                  </a:lnTo>
                  <a:lnTo>
                    <a:pt x="81120" y="740543"/>
                  </a:lnTo>
                  <a:lnTo>
                    <a:pt x="108464" y="777109"/>
                  </a:lnTo>
                  <a:lnTo>
                    <a:pt x="139120" y="810839"/>
                  </a:lnTo>
                  <a:lnTo>
                    <a:pt x="172850" y="841495"/>
                  </a:lnTo>
                  <a:lnTo>
                    <a:pt x="209416" y="868839"/>
                  </a:lnTo>
                  <a:lnTo>
                    <a:pt x="248578" y="892631"/>
                  </a:lnTo>
                  <a:lnTo>
                    <a:pt x="290098" y="912632"/>
                  </a:lnTo>
                  <a:lnTo>
                    <a:pt x="333737" y="928605"/>
                  </a:lnTo>
                  <a:lnTo>
                    <a:pt x="379256" y="940309"/>
                  </a:lnTo>
                  <a:lnTo>
                    <a:pt x="426416" y="947507"/>
                  </a:lnTo>
                  <a:lnTo>
                    <a:pt x="474980" y="949959"/>
                  </a:lnTo>
                  <a:lnTo>
                    <a:pt x="523543" y="947507"/>
                  </a:lnTo>
                  <a:lnTo>
                    <a:pt x="570703" y="940309"/>
                  </a:lnTo>
                  <a:lnTo>
                    <a:pt x="616222" y="928605"/>
                  </a:lnTo>
                  <a:lnTo>
                    <a:pt x="659861" y="912632"/>
                  </a:lnTo>
                  <a:lnTo>
                    <a:pt x="701381" y="892631"/>
                  </a:lnTo>
                  <a:lnTo>
                    <a:pt x="740543" y="868839"/>
                  </a:lnTo>
                  <a:lnTo>
                    <a:pt x="777109" y="841495"/>
                  </a:lnTo>
                  <a:lnTo>
                    <a:pt x="810839" y="810839"/>
                  </a:lnTo>
                  <a:lnTo>
                    <a:pt x="841495" y="777109"/>
                  </a:lnTo>
                  <a:lnTo>
                    <a:pt x="868839" y="740543"/>
                  </a:lnTo>
                  <a:lnTo>
                    <a:pt x="892631" y="701381"/>
                  </a:lnTo>
                  <a:lnTo>
                    <a:pt x="912632" y="659861"/>
                  </a:lnTo>
                  <a:lnTo>
                    <a:pt x="928605" y="616222"/>
                  </a:lnTo>
                  <a:lnTo>
                    <a:pt x="940309" y="570703"/>
                  </a:lnTo>
                  <a:lnTo>
                    <a:pt x="947507" y="523543"/>
                  </a:lnTo>
                  <a:lnTo>
                    <a:pt x="949960" y="474979"/>
                  </a:lnTo>
                  <a:lnTo>
                    <a:pt x="947507" y="426416"/>
                  </a:lnTo>
                  <a:lnTo>
                    <a:pt x="940309" y="379256"/>
                  </a:lnTo>
                  <a:lnTo>
                    <a:pt x="928605" y="333737"/>
                  </a:lnTo>
                  <a:lnTo>
                    <a:pt x="912632" y="290098"/>
                  </a:lnTo>
                  <a:lnTo>
                    <a:pt x="892631" y="248578"/>
                  </a:lnTo>
                  <a:lnTo>
                    <a:pt x="868839" y="209416"/>
                  </a:lnTo>
                  <a:lnTo>
                    <a:pt x="841495" y="172850"/>
                  </a:lnTo>
                  <a:lnTo>
                    <a:pt x="810839" y="139120"/>
                  </a:lnTo>
                  <a:lnTo>
                    <a:pt x="777109" y="108464"/>
                  </a:lnTo>
                  <a:lnTo>
                    <a:pt x="740543" y="81120"/>
                  </a:lnTo>
                  <a:lnTo>
                    <a:pt x="701381" y="57328"/>
                  </a:lnTo>
                  <a:lnTo>
                    <a:pt x="659861" y="37327"/>
                  </a:lnTo>
                  <a:lnTo>
                    <a:pt x="616222" y="21354"/>
                  </a:lnTo>
                  <a:lnTo>
                    <a:pt x="570703" y="9650"/>
                  </a:lnTo>
                  <a:lnTo>
                    <a:pt x="523543" y="2452"/>
                  </a:lnTo>
                  <a:lnTo>
                    <a:pt x="474980" y="0"/>
                  </a:lnTo>
                  <a:close/>
                </a:path>
              </a:pathLst>
            </a:custGeom>
            <a:solidFill>
              <a:srgbClr val="5055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>
              <a:hlinkClick r:id="rId3"/>
            </p:cNvPr>
            <p:cNvSpPr/>
            <p:nvPr/>
          </p:nvSpPr>
          <p:spPr>
            <a:xfrm>
              <a:off x="351344" y="1403827"/>
              <a:ext cx="949960" cy="949960"/>
            </a:xfrm>
            <a:custGeom>
              <a:avLst/>
              <a:gdLst/>
              <a:ahLst/>
              <a:cxnLst/>
              <a:rect l="l" t="t" r="r" b="b"/>
              <a:pathLst>
                <a:path w="949960" h="949960">
                  <a:moveTo>
                    <a:pt x="949960" y="474979"/>
                  </a:moveTo>
                  <a:lnTo>
                    <a:pt x="947507" y="523543"/>
                  </a:lnTo>
                  <a:lnTo>
                    <a:pt x="940309" y="570703"/>
                  </a:lnTo>
                  <a:lnTo>
                    <a:pt x="928605" y="616222"/>
                  </a:lnTo>
                  <a:lnTo>
                    <a:pt x="912632" y="659861"/>
                  </a:lnTo>
                  <a:lnTo>
                    <a:pt x="892631" y="701381"/>
                  </a:lnTo>
                  <a:lnTo>
                    <a:pt x="868839" y="740543"/>
                  </a:lnTo>
                  <a:lnTo>
                    <a:pt x="841495" y="777109"/>
                  </a:lnTo>
                  <a:lnTo>
                    <a:pt x="810839" y="810839"/>
                  </a:lnTo>
                  <a:lnTo>
                    <a:pt x="777109" y="841495"/>
                  </a:lnTo>
                  <a:lnTo>
                    <a:pt x="740543" y="868839"/>
                  </a:lnTo>
                  <a:lnTo>
                    <a:pt x="701381" y="892631"/>
                  </a:lnTo>
                  <a:lnTo>
                    <a:pt x="659861" y="912632"/>
                  </a:lnTo>
                  <a:lnTo>
                    <a:pt x="616222" y="928605"/>
                  </a:lnTo>
                  <a:lnTo>
                    <a:pt x="570703" y="940309"/>
                  </a:lnTo>
                  <a:lnTo>
                    <a:pt x="523543" y="947507"/>
                  </a:lnTo>
                  <a:lnTo>
                    <a:pt x="474980" y="949959"/>
                  </a:lnTo>
                  <a:lnTo>
                    <a:pt x="426416" y="947507"/>
                  </a:lnTo>
                  <a:lnTo>
                    <a:pt x="379256" y="940309"/>
                  </a:lnTo>
                  <a:lnTo>
                    <a:pt x="333737" y="928605"/>
                  </a:lnTo>
                  <a:lnTo>
                    <a:pt x="290098" y="912632"/>
                  </a:lnTo>
                  <a:lnTo>
                    <a:pt x="248578" y="892631"/>
                  </a:lnTo>
                  <a:lnTo>
                    <a:pt x="209416" y="868839"/>
                  </a:lnTo>
                  <a:lnTo>
                    <a:pt x="172850" y="841495"/>
                  </a:lnTo>
                  <a:lnTo>
                    <a:pt x="139120" y="810839"/>
                  </a:lnTo>
                  <a:lnTo>
                    <a:pt x="108464" y="777109"/>
                  </a:lnTo>
                  <a:lnTo>
                    <a:pt x="81120" y="740543"/>
                  </a:lnTo>
                  <a:lnTo>
                    <a:pt x="57328" y="701381"/>
                  </a:lnTo>
                  <a:lnTo>
                    <a:pt x="37327" y="659861"/>
                  </a:lnTo>
                  <a:lnTo>
                    <a:pt x="21354" y="616222"/>
                  </a:lnTo>
                  <a:lnTo>
                    <a:pt x="9650" y="570703"/>
                  </a:lnTo>
                  <a:lnTo>
                    <a:pt x="2452" y="523543"/>
                  </a:lnTo>
                  <a:lnTo>
                    <a:pt x="0" y="474979"/>
                  </a:lnTo>
                  <a:lnTo>
                    <a:pt x="2452" y="426416"/>
                  </a:lnTo>
                  <a:lnTo>
                    <a:pt x="9650" y="379256"/>
                  </a:lnTo>
                  <a:lnTo>
                    <a:pt x="21354" y="333737"/>
                  </a:lnTo>
                  <a:lnTo>
                    <a:pt x="37327" y="290098"/>
                  </a:lnTo>
                  <a:lnTo>
                    <a:pt x="57328" y="248578"/>
                  </a:lnTo>
                  <a:lnTo>
                    <a:pt x="81120" y="209416"/>
                  </a:lnTo>
                  <a:lnTo>
                    <a:pt x="108464" y="172850"/>
                  </a:lnTo>
                  <a:lnTo>
                    <a:pt x="139120" y="139120"/>
                  </a:lnTo>
                  <a:lnTo>
                    <a:pt x="172850" y="108464"/>
                  </a:lnTo>
                  <a:lnTo>
                    <a:pt x="209416" y="81120"/>
                  </a:lnTo>
                  <a:lnTo>
                    <a:pt x="248578" y="57328"/>
                  </a:lnTo>
                  <a:lnTo>
                    <a:pt x="290098" y="37327"/>
                  </a:lnTo>
                  <a:lnTo>
                    <a:pt x="333737" y="21354"/>
                  </a:lnTo>
                  <a:lnTo>
                    <a:pt x="379256" y="9650"/>
                  </a:lnTo>
                  <a:lnTo>
                    <a:pt x="426416" y="2452"/>
                  </a:lnTo>
                  <a:lnTo>
                    <a:pt x="474980" y="0"/>
                  </a:lnTo>
                  <a:lnTo>
                    <a:pt x="523543" y="2452"/>
                  </a:lnTo>
                  <a:lnTo>
                    <a:pt x="570703" y="9650"/>
                  </a:lnTo>
                  <a:lnTo>
                    <a:pt x="616222" y="21354"/>
                  </a:lnTo>
                  <a:lnTo>
                    <a:pt x="659861" y="37327"/>
                  </a:lnTo>
                  <a:lnTo>
                    <a:pt x="701381" y="57328"/>
                  </a:lnTo>
                  <a:lnTo>
                    <a:pt x="740543" y="81120"/>
                  </a:lnTo>
                  <a:lnTo>
                    <a:pt x="777109" y="108464"/>
                  </a:lnTo>
                  <a:lnTo>
                    <a:pt x="810839" y="139120"/>
                  </a:lnTo>
                  <a:lnTo>
                    <a:pt x="841495" y="172850"/>
                  </a:lnTo>
                  <a:lnTo>
                    <a:pt x="868839" y="209416"/>
                  </a:lnTo>
                  <a:lnTo>
                    <a:pt x="892631" y="248578"/>
                  </a:lnTo>
                  <a:lnTo>
                    <a:pt x="912632" y="290098"/>
                  </a:lnTo>
                  <a:lnTo>
                    <a:pt x="928605" y="333737"/>
                  </a:lnTo>
                  <a:lnTo>
                    <a:pt x="940309" y="379256"/>
                  </a:lnTo>
                  <a:lnTo>
                    <a:pt x="947507" y="426416"/>
                  </a:lnTo>
                  <a:lnTo>
                    <a:pt x="949960" y="474979"/>
                  </a:lnTo>
                  <a:close/>
                </a:path>
              </a:pathLst>
            </a:custGeom>
            <a:ln w="12700">
              <a:solidFill>
                <a:srgbClr val="5055A5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>
              <a:hlinkClick r:id="rId4"/>
            </p:cNvPr>
            <p:cNvSpPr/>
            <p:nvPr/>
          </p:nvSpPr>
          <p:spPr>
            <a:xfrm>
              <a:off x="313244" y="3969227"/>
              <a:ext cx="949960" cy="949960"/>
            </a:xfrm>
            <a:custGeom>
              <a:avLst/>
              <a:gdLst/>
              <a:ahLst/>
              <a:cxnLst/>
              <a:rect l="l" t="t" r="r" b="b"/>
              <a:pathLst>
                <a:path w="949960" h="949960">
                  <a:moveTo>
                    <a:pt x="474980" y="0"/>
                  </a:moveTo>
                  <a:lnTo>
                    <a:pt x="426416" y="2452"/>
                  </a:lnTo>
                  <a:lnTo>
                    <a:pt x="379256" y="9650"/>
                  </a:lnTo>
                  <a:lnTo>
                    <a:pt x="333737" y="21354"/>
                  </a:lnTo>
                  <a:lnTo>
                    <a:pt x="290098" y="37327"/>
                  </a:lnTo>
                  <a:lnTo>
                    <a:pt x="248578" y="57328"/>
                  </a:lnTo>
                  <a:lnTo>
                    <a:pt x="209416" y="81120"/>
                  </a:lnTo>
                  <a:lnTo>
                    <a:pt x="172850" y="108464"/>
                  </a:lnTo>
                  <a:lnTo>
                    <a:pt x="139120" y="139120"/>
                  </a:lnTo>
                  <a:lnTo>
                    <a:pt x="108464" y="172850"/>
                  </a:lnTo>
                  <a:lnTo>
                    <a:pt x="81120" y="209416"/>
                  </a:lnTo>
                  <a:lnTo>
                    <a:pt x="57328" y="248578"/>
                  </a:lnTo>
                  <a:lnTo>
                    <a:pt x="37327" y="290098"/>
                  </a:lnTo>
                  <a:lnTo>
                    <a:pt x="21354" y="333737"/>
                  </a:lnTo>
                  <a:lnTo>
                    <a:pt x="9650" y="379256"/>
                  </a:lnTo>
                  <a:lnTo>
                    <a:pt x="2452" y="426416"/>
                  </a:lnTo>
                  <a:lnTo>
                    <a:pt x="0" y="474979"/>
                  </a:lnTo>
                  <a:lnTo>
                    <a:pt x="2452" y="523543"/>
                  </a:lnTo>
                  <a:lnTo>
                    <a:pt x="9650" y="570703"/>
                  </a:lnTo>
                  <a:lnTo>
                    <a:pt x="21354" y="616222"/>
                  </a:lnTo>
                  <a:lnTo>
                    <a:pt x="37327" y="659861"/>
                  </a:lnTo>
                  <a:lnTo>
                    <a:pt x="57328" y="701381"/>
                  </a:lnTo>
                  <a:lnTo>
                    <a:pt x="81120" y="740543"/>
                  </a:lnTo>
                  <a:lnTo>
                    <a:pt x="108464" y="777109"/>
                  </a:lnTo>
                  <a:lnTo>
                    <a:pt x="139120" y="810839"/>
                  </a:lnTo>
                  <a:lnTo>
                    <a:pt x="172850" y="841495"/>
                  </a:lnTo>
                  <a:lnTo>
                    <a:pt x="209416" y="868839"/>
                  </a:lnTo>
                  <a:lnTo>
                    <a:pt x="248578" y="892631"/>
                  </a:lnTo>
                  <a:lnTo>
                    <a:pt x="290098" y="912632"/>
                  </a:lnTo>
                  <a:lnTo>
                    <a:pt x="333737" y="928605"/>
                  </a:lnTo>
                  <a:lnTo>
                    <a:pt x="379256" y="940309"/>
                  </a:lnTo>
                  <a:lnTo>
                    <a:pt x="426416" y="947507"/>
                  </a:lnTo>
                  <a:lnTo>
                    <a:pt x="474980" y="949959"/>
                  </a:lnTo>
                  <a:lnTo>
                    <a:pt x="523543" y="947507"/>
                  </a:lnTo>
                  <a:lnTo>
                    <a:pt x="570703" y="940309"/>
                  </a:lnTo>
                  <a:lnTo>
                    <a:pt x="616222" y="928605"/>
                  </a:lnTo>
                  <a:lnTo>
                    <a:pt x="659861" y="912632"/>
                  </a:lnTo>
                  <a:lnTo>
                    <a:pt x="701381" y="892631"/>
                  </a:lnTo>
                  <a:lnTo>
                    <a:pt x="740543" y="868839"/>
                  </a:lnTo>
                  <a:lnTo>
                    <a:pt x="777109" y="841495"/>
                  </a:lnTo>
                  <a:lnTo>
                    <a:pt x="810839" y="810839"/>
                  </a:lnTo>
                  <a:lnTo>
                    <a:pt x="841495" y="777109"/>
                  </a:lnTo>
                  <a:lnTo>
                    <a:pt x="868839" y="740543"/>
                  </a:lnTo>
                  <a:lnTo>
                    <a:pt x="892631" y="701381"/>
                  </a:lnTo>
                  <a:lnTo>
                    <a:pt x="912632" y="659861"/>
                  </a:lnTo>
                  <a:lnTo>
                    <a:pt x="928605" y="616222"/>
                  </a:lnTo>
                  <a:lnTo>
                    <a:pt x="940309" y="570703"/>
                  </a:lnTo>
                  <a:lnTo>
                    <a:pt x="947507" y="523543"/>
                  </a:lnTo>
                  <a:lnTo>
                    <a:pt x="949960" y="474979"/>
                  </a:lnTo>
                  <a:lnTo>
                    <a:pt x="947507" y="426416"/>
                  </a:lnTo>
                  <a:lnTo>
                    <a:pt x="940309" y="379256"/>
                  </a:lnTo>
                  <a:lnTo>
                    <a:pt x="928605" y="333737"/>
                  </a:lnTo>
                  <a:lnTo>
                    <a:pt x="912632" y="290098"/>
                  </a:lnTo>
                  <a:lnTo>
                    <a:pt x="892631" y="248578"/>
                  </a:lnTo>
                  <a:lnTo>
                    <a:pt x="868839" y="209416"/>
                  </a:lnTo>
                  <a:lnTo>
                    <a:pt x="841495" y="172850"/>
                  </a:lnTo>
                  <a:lnTo>
                    <a:pt x="810839" y="139120"/>
                  </a:lnTo>
                  <a:lnTo>
                    <a:pt x="777109" y="108464"/>
                  </a:lnTo>
                  <a:lnTo>
                    <a:pt x="740543" y="81120"/>
                  </a:lnTo>
                  <a:lnTo>
                    <a:pt x="701381" y="57328"/>
                  </a:lnTo>
                  <a:lnTo>
                    <a:pt x="659861" y="37327"/>
                  </a:lnTo>
                  <a:lnTo>
                    <a:pt x="616222" y="21354"/>
                  </a:lnTo>
                  <a:lnTo>
                    <a:pt x="570703" y="9650"/>
                  </a:lnTo>
                  <a:lnTo>
                    <a:pt x="523543" y="2452"/>
                  </a:lnTo>
                  <a:lnTo>
                    <a:pt x="474980" y="0"/>
                  </a:lnTo>
                  <a:close/>
                </a:path>
              </a:pathLst>
            </a:custGeom>
            <a:solidFill>
              <a:srgbClr val="5055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>
              <a:hlinkClick r:id="rId4"/>
            </p:cNvPr>
            <p:cNvSpPr/>
            <p:nvPr/>
          </p:nvSpPr>
          <p:spPr>
            <a:xfrm>
              <a:off x="364044" y="4007327"/>
              <a:ext cx="949960" cy="949960"/>
            </a:xfrm>
            <a:custGeom>
              <a:avLst/>
              <a:gdLst/>
              <a:ahLst/>
              <a:cxnLst/>
              <a:rect l="l" t="t" r="r" b="b"/>
              <a:pathLst>
                <a:path w="949960" h="949960">
                  <a:moveTo>
                    <a:pt x="949960" y="474979"/>
                  </a:moveTo>
                  <a:lnTo>
                    <a:pt x="947507" y="523543"/>
                  </a:lnTo>
                  <a:lnTo>
                    <a:pt x="940309" y="570703"/>
                  </a:lnTo>
                  <a:lnTo>
                    <a:pt x="928605" y="616222"/>
                  </a:lnTo>
                  <a:lnTo>
                    <a:pt x="912632" y="659861"/>
                  </a:lnTo>
                  <a:lnTo>
                    <a:pt x="892631" y="701381"/>
                  </a:lnTo>
                  <a:lnTo>
                    <a:pt x="868839" y="740543"/>
                  </a:lnTo>
                  <a:lnTo>
                    <a:pt x="841495" y="777109"/>
                  </a:lnTo>
                  <a:lnTo>
                    <a:pt x="810839" y="810839"/>
                  </a:lnTo>
                  <a:lnTo>
                    <a:pt x="777109" y="841495"/>
                  </a:lnTo>
                  <a:lnTo>
                    <a:pt x="740543" y="868839"/>
                  </a:lnTo>
                  <a:lnTo>
                    <a:pt x="701381" y="892631"/>
                  </a:lnTo>
                  <a:lnTo>
                    <a:pt x="659861" y="912632"/>
                  </a:lnTo>
                  <a:lnTo>
                    <a:pt x="616222" y="928605"/>
                  </a:lnTo>
                  <a:lnTo>
                    <a:pt x="570703" y="940309"/>
                  </a:lnTo>
                  <a:lnTo>
                    <a:pt x="523543" y="947507"/>
                  </a:lnTo>
                  <a:lnTo>
                    <a:pt x="474980" y="949959"/>
                  </a:lnTo>
                  <a:lnTo>
                    <a:pt x="426416" y="947507"/>
                  </a:lnTo>
                  <a:lnTo>
                    <a:pt x="379256" y="940309"/>
                  </a:lnTo>
                  <a:lnTo>
                    <a:pt x="333737" y="928605"/>
                  </a:lnTo>
                  <a:lnTo>
                    <a:pt x="290098" y="912632"/>
                  </a:lnTo>
                  <a:lnTo>
                    <a:pt x="248578" y="892631"/>
                  </a:lnTo>
                  <a:lnTo>
                    <a:pt x="209416" y="868839"/>
                  </a:lnTo>
                  <a:lnTo>
                    <a:pt x="172850" y="841495"/>
                  </a:lnTo>
                  <a:lnTo>
                    <a:pt x="139120" y="810839"/>
                  </a:lnTo>
                  <a:lnTo>
                    <a:pt x="108464" y="777109"/>
                  </a:lnTo>
                  <a:lnTo>
                    <a:pt x="81120" y="740543"/>
                  </a:lnTo>
                  <a:lnTo>
                    <a:pt x="57328" y="701381"/>
                  </a:lnTo>
                  <a:lnTo>
                    <a:pt x="37327" y="659861"/>
                  </a:lnTo>
                  <a:lnTo>
                    <a:pt x="21354" y="616222"/>
                  </a:lnTo>
                  <a:lnTo>
                    <a:pt x="9650" y="570703"/>
                  </a:lnTo>
                  <a:lnTo>
                    <a:pt x="2452" y="523543"/>
                  </a:lnTo>
                  <a:lnTo>
                    <a:pt x="0" y="474979"/>
                  </a:lnTo>
                  <a:lnTo>
                    <a:pt x="2452" y="426416"/>
                  </a:lnTo>
                  <a:lnTo>
                    <a:pt x="9650" y="379256"/>
                  </a:lnTo>
                  <a:lnTo>
                    <a:pt x="21354" y="333737"/>
                  </a:lnTo>
                  <a:lnTo>
                    <a:pt x="37327" y="290098"/>
                  </a:lnTo>
                  <a:lnTo>
                    <a:pt x="57328" y="248578"/>
                  </a:lnTo>
                  <a:lnTo>
                    <a:pt x="81120" y="209416"/>
                  </a:lnTo>
                  <a:lnTo>
                    <a:pt x="108464" y="172850"/>
                  </a:lnTo>
                  <a:lnTo>
                    <a:pt x="139120" y="139120"/>
                  </a:lnTo>
                  <a:lnTo>
                    <a:pt x="172850" y="108464"/>
                  </a:lnTo>
                  <a:lnTo>
                    <a:pt x="209416" y="81120"/>
                  </a:lnTo>
                  <a:lnTo>
                    <a:pt x="248578" y="57328"/>
                  </a:lnTo>
                  <a:lnTo>
                    <a:pt x="290098" y="37327"/>
                  </a:lnTo>
                  <a:lnTo>
                    <a:pt x="333737" y="21354"/>
                  </a:lnTo>
                  <a:lnTo>
                    <a:pt x="379256" y="9650"/>
                  </a:lnTo>
                  <a:lnTo>
                    <a:pt x="426416" y="2452"/>
                  </a:lnTo>
                  <a:lnTo>
                    <a:pt x="474980" y="0"/>
                  </a:lnTo>
                  <a:lnTo>
                    <a:pt x="523543" y="2452"/>
                  </a:lnTo>
                  <a:lnTo>
                    <a:pt x="570703" y="9650"/>
                  </a:lnTo>
                  <a:lnTo>
                    <a:pt x="616222" y="21354"/>
                  </a:lnTo>
                  <a:lnTo>
                    <a:pt x="659861" y="37327"/>
                  </a:lnTo>
                  <a:lnTo>
                    <a:pt x="701381" y="57328"/>
                  </a:lnTo>
                  <a:lnTo>
                    <a:pt x="740543" y="81120"/>
                  </a:lnTo>
                  <a:lnTo>
                    <a:pt x="777109" y="108464"/>
                  </a:lnTo>
                  <a:lnTo>
                    <a:pt x="810839" y="139120"/>
                  </a:lnTo>
                  <a:lnTo>
                    <a:pt x="841495" y="172850"/>
                  </a:lnTo>
                  <a:lnTo>
                    <a:pt x="868839" y="209416"/>
                  </a:lnTo>
                  <a:lnTo>
                    <a:pt x="892631" y="248578"/>
                  </a:lnTo>
                  <a:lnTo>
                    <a:pt x="912632" y="290098"/>
                  </a:lnTo>
                  <a:lnTo>
                    <a:pt x="928605" y="333737"/>
                  </a:lnTo>
                  <a:lnTo>
                    <a:pt x="940309" y="379256"/>
                  </a:lnTo>
                  <a:lnTo>
                    <a:pt x="947507" y="426416"/>
                  </a:lnTo>
                  <a:lnTo>
                    <a:pt x="949960" y="474979"/>
                  </a:lnTo>
                  <a:close/>
                </a:path>
              </a:pathLst>
            </a:custGeom>
            <a:ln w="12700">
              <a:solidFill>
                <a:srgbClr val="5055A5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>
              <a:hlinkClick r:id="rId5"/>
            </p:cNvPr>
            <p:cNvSpPr/>
            <p:nvPr/>
          </p:nvSpPr>
          <p:spPr>
            <a:xfrm>
              <a:off x="2065844" y="5270977"/>
              <a:ext cx="949960" cy="949960"/>
            </a:xfrm>
            <a:custGeom>
              <a:avLst/>
              <a:gdLst/>
              <a:ahLst/>
              <a:cxnLst/>
              <a:rect l="l" t="t" r="r" b="b"/>
              <a:pathLst>
                <a:path w="949960" h="949960">
                  <a:moveTo>
                    <a:pt x="474980" y="0"/>
                  </a:moveTo>
                  <a:lnTo>
                    <a:pt x="426416" y="2452"/>
                  </a:lnTo>
                  <a:lnTo>
                    <a:pt x="379256" y="9650"/>
                  </a:lnTo>
                  <a:lnTo>
                    <a:pt x="333737" y="21354"/>
                  </a:lnTo>
                  <a:lnTo>
                    <a:pt x="290098" y="37327"/>
                  </a:lnTo>
                  <a:lnTo>
                    <a:pt x="248578" y="57328"/>
                  </a:lnTo>
                  <a:lnTo>
                    <a:pt x="209416" y="81120"/>
                  </a:lnTo>
                  <a:lnTo>
                    <a:pt x="172850" y="108464"/>
                  </a:lnTo>
                  <a:lnTo>
                    <a:pt x="139120" y="139120"/>
                  </a:lnTo>
                  <a:lnTo>
                    <a:pt x="108464" y="172850"/>
                  </a:lnTo>
                  <a:lnTo>
                    <a:pt x="81120" y="209416"/>
                  </a:lnTo>
                  <a:lnTo>
                    <a:pt x="57328" y="248578"/>
                  </a:lnTo>
                  <a:lnTo>
                    <a:pt x="37327" y="290098"/>
                  </a:lnTo>
                  <a:lnTo>
                    <a:pt x="21354" y="333737"/>
                  </a:lnTo>
                  <a:lnTo>
                    <a:pt x="9650" y="379256"/>
                  </a:lnTo>
                  <a:lnTo>
                    <a:pt x="2452" y="426416"/>
                  </a:lnTo>
                  <a:lnTo>
                    <a:pt x="0" y="474980"/>
                  </a:lnTo>
                  <a:lnTo>
                    <a:pt x="2452" y="523543"/>
                  </a:lnTo>
                  <a:lnTo>
                    <a:pt x="9650" y="570703"/>
                  </a:lnTo>
                  <a:lnTo>
                    <a:pt x="21354" y="616222"/>
                  </a:lnTo>
                  <a:lnTo>
                    <a:pt x="37327" y="659861"/>
                  </a:lnTo>
                  <a:lnTo>
                    <a:pt x="57328" y="701381"/>
                  </a:lnTo>
                  <a:lnTo>
                    <a:pt x="81120" y="740543"/>
                  </a:lnTo>
                  <a:lnTo>
                    <a:pt x="108464" y="777109"/>
                  </a:lnTo>
                  <a:lnTo>
                    <a:pt x="139120" y="810839"/>
                  </a:lnTo>
                  <a:lnTo>
                    <a:pt x="172850" y="841495"/>
                  </a:lnTo>
                  <a:lnTo>
                    <a:pt x="209416" y="868839"/>
                  </a:lnTo>
                  <a:lnTo>
                    <a:pt x="248578" y="892631"/>
                  </a:lnTo>
                  <a:lnTo>
                    <a:pt x="290098" y="912632"/>
                  </a:lnTo>
                  <a:lnTo>
                    <a:pt x="333737" y="928605"/>
                  </a:lnTo>
                  <a:lnTo>
                    <a:pt x="379256" y="940309"/>
                  </a:lnTo>
                  <a:lnTo>
                    <a:pt x="426416" y="947507"/>
                  </a:lnTo>
                  <a:lnTo>
                    <a:pt x="474980" y="949960"/>
                  </a:lnTo>
                  <a:lnTo>
                    <a:pt x="523543" y="947507"/>
                  </a:lnTo>
                  <a:lnTo>
                    <a:pt x="570703" y="940309"/>
                  </a:lnTo>
                  <a:lnTo>
                    <a:pt x="616222" y="928605"/>
                  </a:lnTo>
                  <a:lnTo>
                    <a:pt x="659861" y="912632"/>
                  </a:lnTo>
                  <a:lnTo>
                    <a:pt x="701381" y="892631"/>
                  </a:lnTo>
                  <a:lnTo>
                    <a:pt x="740543" y="868839"/>
                  </a:lnTo>
                  <a:lnTo>
                    <a:pt x="777109" y="841495"/>
                  </a:lnTo>
                  <a:lnTo>
                    <a:pt x="810839" y="810839"/>
                  </a:lnTo>
                  <a:lnTo>
                    <a:pt x="841495" y="777109"/>
                  </a:lnTo>
                  <a:lnTo>
                    <a:pt x="868839" y="740543"/>
                  </a:lnTo>
                  <a:lnTo>
                    <a:pt x="892631" y="701381"/>
                  </a:lnTo>
                  <a:lnTo>
                    <a:pt x="912632" y="659861"/>
                  </a:lnTo>
                  <a:lnTo>
                    <a:pt x="928605" y="616222"/>
                  </a:lnTo>
                  <a:lnTo>
                    <a:pt x="940309" y="570703"/>
                  </a:lnTo>
                  <a:lnTo>
                    <a:pt x="947507" y="523543"/>
                  </a:lnTo>
                  <a:lnTo>
                    <a:pt x="949960" y="474980"/>
                  </a:lnTo>
                  <a:lnTo>
                    <a:pt x="947507" y="426416"/>
                  </a:lnTo>
                  <a:lnTo>
                    <a:pt x="940309" y="379256"/>
                  </a:lnTo>
                  <a:lnTo>
                    <a:pt x="928605" y="333737"/>
                  </a:lnTo>
                  <a:lnTo>
                    <a:pt x="912632" y="290098"/>
                  </a:lnTo>
                  <a:lnTo>
                    <a:pt x="892631" y="248578"/>
                  </a:lnTo>
                  <a:lnTo>
                    <a:pt x="868839" y="209416"/>
                  </a:lnTo>
                  <a:lnTo>
                    <a:pt x="841495" y="172850"/>
                  </a:lnTo>
                  <a:lnTo>
                    <a:pt x="810839" y="139120"/>
                  </a:lnTo>
                  <a:lnTo>
                    <a:pt x="777109" y="108464"/>
                  </a:lnTo>
                  <a:lnTo>
                    <a:pt x="740543" y="81120"/>
                  </a:lnTo>
                  <a:lnTo>
                    <a:pt x="701381" y="57328"/>
                  </a:lnTo>
                  <a:lnTo>
                    <a:pt x="659861" y="37327"/>
                  </a:lnTo>
                  <a:lnTo>
                    <a:pt x="616222" y="21354"/>
                  </a:lnTo>
                  <a:lnTo>
                    <a:pt x="570703" y="9650"/>
                  </a:lnTo>
                  <a:lnTo>
                    <a:pt x="523543" y="2452"/>
                  </a:lnTo>
                  <a:lnTo>
                    <a:pt x="474980" y="0"/>
                  </a:lnTo>
                  <a:close/>
                </a:path>
              </a:pathLst>
            </a:custGeom>
            <a:solidFill>
              <a:srgbClr val="5055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>
              <a:hlinkClick r:id="rId5"/>
            </p:cNvPr>
            <p:cNvSpPr/>
            <p:nvPr/>
          </p:nvSpPr>
          <p:spPr>
            <a:xfrm>
              <a:off x="2116644" y="5309077"/>
              <a:ext cx="949960" cy="949960"/>
            </a:xfrm>
            <a:custGeom>
              <a:avLst/>
              <a:gdLst/>
              <a:ahLst/>
              <a:cxnLst/>
              <a:rect l="l" t="t" r="r" b="b"/>
              <a:pathLst>
                <a:path w="949960" h="949960">
                  <a:moveTo>
                    <a:pt x="949960" y="474980"/>
                  </a:moveTo>
                  <a:lnTo>
                    <a:pt x="947507" y="523543"/>
                  </a:lnTo>
                  <a:lnTo>
                    <a:pt x="940309" y="570703"/>
                  </a:lnTo>
                  <a:lnTo>
                    <a:pt x="928605" y="616222"/>
                  </a:lnTo>
                  <a:lnTo>
                    <a:pt x="912632" y="659861"/>
                  </a:lnTo>
                  <a:lnTo>
                    <a:pt x="892631" y="701381"/>
                  </a:lnTo>
                  <a:lnTo>
                    <a:pt x="868839" y="740543"/>
                  </a:lnTo>
                  <a:lnTo>
                    <a:pt x="841495" y="777109"/>
                  </a:lnTo>
                  <a:lnTo>
                    <a:pt x="810839" y="810839"/>
                  </a:lnTo>
                  <a:lnTo>
                    <a:pt x="777109" y="841495"/>
                  </a:lnTo>
                  <a:lnTo>
                    <a:pt x="740543" y="868839"/>
                  </a:lnTo>
                  <a:lnTo>
                    <a:pt x="701381" y="892631"/>
                  </a:lnTo>
                  <a:lnTo>
                    <a:pt x="659861" y="912632"/>
                  </a:lnTo>
                  <a:lnTo>
                    <a:pt x="616222" y="928605"/>
                  </a:lnTo>
                  <a:lnTo>
                    <a:pt x="570703" y="940309"/>
                  </a:lnTo>
                  <a:lnTo>
                    <a:pt x="523543" y="947507"/>
                  </a:lnTo>
                  <a:lnTo>
                    <a:pt x="474980" y="949960"/>
                  </a:lnTo>
                  <a:lnTo>
                    <a:pt x="426416" y="947507"/>
                  </a:lnTo>
                  <a:lnTo>
                    <a:pt x="379256" y="940309"/>
                  </a:lnTo>
                  <a:lnTo>
                    <a:pt x="333737" y="928605"/>
                  </a:lnTo>
                  <a:lnTo>
                    <a:pt x="290098" y="912632"/>
                  </a:lnTo>
                  <a:lnTo>
                    <a:pt x="248578" y="892631"/>
                  </a:lnTo>
                  <a:lnTo>
                    <a:pt x="209416" y="868839"/>
                  </a:lnTo>
                  <a:lnTo>
                    <a:pt x="172850" y="841495"/>
                  </a:lnTo>
                  <a:lnTo>
                    <a:pt x="139120" y="810839"/>
                  </a:lnTo>
                  <a:lnTo>
                    <a:pt x="108464" y="777109"/>
                  </a:lnTo>
                  <a:lnTo>
                    <a:pt x="81120" y="740543"/>
                  </a:lnTo>
                  <a:lnTo>
                    <a:pt x="57328" y="701381"/>
                  </a:lnTo>
                  <a:lnTo>
                    <a:pt x="37327" y="659861"/>
                  </a:lnTo>
                  <a:lnTo>
                    <a:pt x="21354" y="616222"/>
                  </a:lnTo>
                  <a:lnTo>
                    <a:pt x="9650" y="570703"/>
                  </a:lnTo>
                  <a:lnTo>
                    <a:pt x="2452" y="523543"/>
                  </a:lnTo>
                  <a:lnTo>
                    <a:pt x="0" y="474980"/>
                  </a:lnTo>
                  <a:lnTo>
                    <a:pt x="2452" y="426416"/>
                  </a:lnTo>
                  <a:lnTo>
                    <a:pt x="9650" y="379256"/>
                  </a:lnTo>
                  <a:lnTo>
                    <a:pt x="21354" y="333737"/>
                  </a:lnTo>
                  <a:lnTo>
                    <a:pt x="37327" y="290098"/>
                  </a:lnTo>
                  <a:lnTo>
                    <a:pt x="57328" y="248578"/>
                  </a:lnTo>
                  <a:lnTo>
                    <a:pt x="81120" y="209416"/>
                  </a:lnTo>
                  <a:lnTo>
                    <a:pt x="108464" y="172850"/>
                  </a:lnTo>
                  <a:lnTo>
                    <a:pt x="139120" y="139120"/>
                  </a:lnTo>
                  <a:lnTo>
                    <a:pt x="172850" y="108464"/>
                  </a:lnTo>
                  <a:lnTo>
                    <a:pt x="209416" y="81120"/>
                  </a:lnTo>
                  <a:lnTo>
                    <a:pt x="248578" y="57328"/>
                  </a:lnTo>
                  <a:lnTo>
                    <a:pt x="290098" y="37327"/>
                  </a:lnTo>
                  <a:lnTo>
                    <a:pt x="333737" y="21354"/>
                  </a:lnTo>
                  <a:lnTo>
                    <a:pt x="379256" y="9650"/>
                  </a:lnTo>
                  <a:lnTo>
                    <a:pt x="426416" y="2452"/>
                  </a:lnTo>
                  <a:lnTo>
                    <a:pt x="474980" y="0"/>
                  </a:lnTo>
                  <a:lnTo>
                    <a:pt x="523543" y="2452"/>
                  </a:lnTo>
                  <a:lnTo>
                    <a:pt x="570703" y="9650"/>
                  </a:lnTo>
                  <a:lnTo>
                    <a:pt x="616222" y="21354"/>
                  </a:lnTo>
                  <a:lnTo>
                    <a:pt x="659861" y="37327"/>
                  </a:lnTo>
                  <a:lnTo>
                    <a:pt x="701381" y="57328"/>
                  </a:lnTo>
                  <a:lnTo>
                    <a:pt x="740543" y="81120"/>
                  </a:lnTo>
                  <a:lnTo>
                    <a:pt x="777109" y="108464"/>
                  </a:lnTo>
                  <a:lnTo>
                    <a:pt x="810839" y="139120"/>
                  </a:lnTo>
                  <a:lnTo>
                    <a:pt x="841495" y="172850"/>
                  </a:lnTo>
                  <a:lnTo>
                    <a:pt x="868839" y="209416"/>
                  </a:lnTo>
                  <a:lnTo>
                    <a:pt x="892631" y="248578"/>
                  </a:lnTo>
                  <a:lnTo>
                    <a:pt x="912632" y="290098"/>
                  </a:lnTo>
                  <a:lnTo>
                    <a:pt x="928605" y="333737"/>
                  </a:lnTo>
                  <a:lnTo>
                    <a:pt x="940309" y="379256"/>
                  </a:lnTo>
                  <a:lnTo>
                    <a:pt x="947507" y="426416"/>
                  </a:lnTo>
                  <a:lnTo>
                    <a:pt x="949960" y="474980"/>
                  </a:lnTo>
                  <a:close/>
                </a:path>
              </a:pathLst>
            </a:custGeom>
            <a:ln w="12700">
              <a:solidFill>
                <a:srgbClr val="5055A5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 descr=""/>
          <p:cNvGrpSpPr/>
          <p:nvPr/>
        </p:nvGrpSpPr>
        <p:grpSpPr>
          <a:xfrm>
            <a:off x="267715" y="6601968"/>
            <a:ext cx="1052830" cy="1054100"/>
            <a:chOff x="267715" y="6601968"/>
            <a:chExt cx="1052830" cy="1054100"/>
          </a:xfrm>
        </p:grpSpPr>
        <p:sp>
          <p:nvSpPr>
            <p:cNvPr id="14" name="object 14" descr="">
              <a:hlinkClick r:id="rId6"/>
            </p:cNvPr>
            <p:cNvSpPr/>
            <p:nvPr/>
          </p:nvSpPr>
          <p:spPr>
            <a:xfrm>
              <a:off x="313244" y="6661627"/>
              <a:ext cx="949960" cy="949960"/>
            </a:xfrm>
            <a:custGeom>
              <a:avLst/>
              <a:gdLst/>
              <a:ahLst/>
              <a:cxnLst/>
              <a:rect l="l" t="t" r="r" b="b"/>
              <a:pathLst>
                <a:path w="949960" h="949959">
                  <a:moveTo>
                    <a:pt x="474980" y="0"/>
                  </a:moveTo>
                  <a:lnTo>
                    <a:pt x="426416" y="2452"/>
                  </a:lnTo>
                  <a:lnTo>
                    <a:pt x="379256" y="9650"/>
                  </a:lnTo>
                  <a:lnTo>
                    <a:pt x="333737" y="21354"/>
                  </a:lnTo>
                  <a:lnTo>
                    <a:pt x="290098" y="37327"/>
                  </a:lnTo>
                  <a:lnTo>
                    <a:pt x="248578" y="57328"/>
                  </a:lnTo>
                  <a:lnTo>
                    <a:pt x="209416" y="81120"/>
                  </a:lnTo>
                  <a:lnTo>
                    <a:pt x="172850" y="108464"/>
                  </a:lnTo>
                  <a:lnTo>
                    <a:pt x="139120" y="139120"/>
                  </a:lnTo>
                  <a:lnTo>
                    <a:pt x="108464" y="172850"/>
                  </a:lnTo>
                  <a:lnTo>
                    <a:pt x="81120" y="209416"/>
                  </a:lnTo>
                  <a:lnTo>
                    <a:pt x="57328" y="248578"/>
                  </a:lnTo>
                  <a:lnTo>
                    <a:pt x="37327" y="290098"/>
                  </a:lnTo>
                  <a:lnTo>
                    <a:pt x="21354" y="333737"/>
                  </a:lnTo>
                  <a:lnTo>
                    <a:pt x="9650" y="379256"/>
                  </a:lnTo>
                  <a:lnTo>
                    <a:pt x="2452" y="426416"/>
                  </a:lnTo>
                  <a:lnTo>
                    <a:pt x="0" y="474980"/>
                  </a:lnTo>
                  <a:lnTo>
                    <a:pt x="2452" y="523543"/>
                  </a:lnTo>
                  <a:lnTo>
                    <a:pt x="9650" y="570703"/>
                  </a:lnTo>
                  <a:lnTo>
                    <a:pt x="21354" y="616222"/>
                  </a:lnTo>
                  <a:lnTo>
                    <a:pt x="37327" y="659861"/>
                  </a:lnTo>
                  <a:lnTo>
                    <a:pt x="57328" y="701381"/>
                  </a:lnTo>
                  <a:lnTo>
                    <a:pt x="81120" y="740543"/>
                  </a:lnTo>
                  <a:lnTo>
                    <a:pt x="108464" y="777109"/>
                  </a:lnTo>
                  <a:lnTo>
                    <a:pt x="139120" y="810839"/>
                  </a:lnTo>
                  <a:lnTo>
                    <a:pt x="172850" y="841495"/>
                  </a:lnTo>
                  <a:lnTo>
                    <a:pt x="209416" y="868839"/>
                  </a:lnTo>
                  <a:lnTo>
                    <a:pt x="248578" y="892631"/>
                  </a:lnTo>
                  <a:lnTo>
                    <a:pt x="290098" y="912632"/>
                  </a:lnTo>
                  <a:lnTo>
                    <a:pt x="333737" y="928605"/>
                  </a:lnTo>
                  <a:lnTo>
                    <a:pt x="379256" y="940309"/>
                  </a:lnTo>
                  <a:lnTo>
                    <a:pt x="426416" y="947507"/>
                  </a:lnTo>
                  <a:lnTo>
                    <a:pt x="474980" y="949960"/>
                  </a:lnTo>
                  <a:lnTo>
                    <a:pt x="523543" y="947507"/>
                  </a:lnTo>
                  <a:lnTo>
                    <a:pt x="570703" y="940309"/>
                  </a:lnTo>
                  <a:lnTo>
                    <a:pt x="616222" y="928605"/>
                  </a:lnTo>
                  <a:lnTo>
                    <a:pt x="659861" y="912632"/>
                  </a:lnTo>
                  <a:lnTo>
                    <a:pt x="701381" y="892631"/>
                  </a:lnTo>
                  <a:lnTo>
                    <a:pt x="740543" y="868839"/>
                  </a:lnTo>
                  <a:lnTo>
                    <a:pt x="777109" y="841495"/>
                  </a:lnTo>
                  <a:lnTo>
                    <a:pt x="810839" y="810839"/>
                  </a:lnTo>
                  <a:lnTo>
                    <a:pt x="841495" y="777109"/>
                  </a:lnTo>
                  <a:lnTo>
                    <a:pt x="868839" y="740543"/>
                  </a:lnTo>
                  <a:lnTo>
                    <a:pt x="892631" y="701381"/>
                  </a:lnTo>
                  <a:lnTo>
                    <a:pt x="912632" y="659861"/>
                  </a:lnTo>
                  <a:lnTo>
                    <a:pt x="928605" y="616222"/>
                  </a:lnTo>
                  <a:lnTo>
                    <a:pt x="940309" y="570703"/>
                  </a:lnTo>
                  <a:lnTo>
                    <a:pt x="947507" y="523543"/>
                  </a:lnTo>
                  <a:lnTo>
                    <a:pt x="949960" y="474980"/>
                  </a:lnTo>
                  <a:lnTo>
                    <a:pt x="947507" y="426416"/>
                  </a:lnTo>
                  <a:lnTo>
                    <a:pt x="940309" y="379256"/>
                  </a:lnTo>
                  <a:lnTo>
                    <a:pt x="928605" y="333737"/>
                  </a:lnTo>
                  <a:lnTo>
                    <a:pt x="912632" y="290098"/>
                  </a:lnTo>
                  <a:lnTo>
                    <a:pt x="892631" y="248578"/>
                  </a:lnTo>
                  <a:lnTo>
                    <a:pt x="868839" y="209416"/>
                  </a:lnTo>
                  <a:lnTo>
                    <a:pt x="841495" y="172850"/>
                  </a:lnTo>
                  <a:lnTo>
                    <a:pt x="810839" y="139120"/>
                  </a:lnTo>
                  <a:lnTo>
                    <a:pt x="777109" y="108464"/>
                  </a:lnTo>
                  <a:lnTo>
                    <a:pt x="740543" y="81120"/>
                  </a:lnTo>
                  <a:lnTo>
                    <a:pt x="701381" y="57328"/>
                  </a:lnTo>
                  <a:lnTo>
                    <a:pt x="659861" y="37327"/>
                  </a:lnTo>
                  <a:lnTo>
                    <a:pt x="616222" y="21354"/>
                  </a:lnTo>
                  <a:lnTo>
                    <a:pt x="570703" y="9650"/>
                  </a:lnTo>
                  <a:lnTo>
                    <a:pt x="523543" y="2452"/>
                  </a:lnTo>
                  <a:lnTo>
                    <a:pt x="474980" y="0"/>
                  </a:lnTo>
                  <a:close/>
                </a:path>
              </a:pathLst>
            </a:custGeom>
            <a:solidFill>
              <a:srgbClr val="5055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>
              <a:hlinkClick r:id="rId6"/>
            </p:cNvPr>
            <p:cNvSpPr/>
            <p:nvPr/>
          </p:nvSpPr>
          <p:spPr>
            <a:xfrm>
              <a:off x="364044" y="6699727"/>
              <a:ext cx="949960" cy="949960"/>
            </a:xfrm>
            <a:custGeom>
              <a:avLst/>
              <a:gdLst/>
              <a:ahLst/>
              <a:cxnLst/>
              <a:rect l="l" t="t" r="r" b="b"/>
              <a:pathLst>
                <a:path w="949960" h="949959">
                  <a:moveTo>
                    <a:pt x="949960" y="474980"/>
                  </a:moveTo>
                  <a:lnTo>
                    <a:pt x="947507" y="523543"/>
                  </a:lnTo>
                  <a:lnTo>
                    <a:pt x="940309" y="570703"/>
                  </a:lnTo>
                  <a:lnTo>
                    <a:pt x="928605" y="616222"/>
                  </a:lnTo>
                  <a:lnTo>
                    <a:pt x="912632" y="659861"/>
                  </a:lnTo>
                  <a:lnTo>
                    <a:pt x="892631" y="701381"/>
                  </a:lnTo>
                  <a:lnTo>
                    <a:pt x="868839" y="740543"/>
                  </a:lnTo>
                  <a:lnTo>
                    <a:pt x="841495" y="777109"/>
                  </a:lnTo>
                  <a:lnTo>
                    <a:pt x="810839" y="810839"/>
                  </a:lnTo>
                  <a:lnTo>
                    <a:pt x="777109" y="841495"/>
                  </a:lnTo>
                  <a:lnTo>
                    <a:pt x="740543" y="868839"/>
                  </a:lnTo>
                  <a:lnTo>
                    <a:pt x="701381" y="892631"/>
                  </a:lnTo>
                  <a:lnTo>
                    <a:pt x="659861" y="912632"/>
                  </a:lnTo>
                  <a:lnTo>
                    <a:pt x="616222" y="928605"/>
                  </a:lnTo>
                  <a:lnTo>
                    <a:pt x="570703" y="940309"/>
                  </a:lnTo>
                  <a:lnTo>
                    <a:pt x="523543" y="947507"/>
                  </a:lnTo>
                  <a:lnTo>
                    <a:pt x="474980" y="949960"/>
                  </a:lnTo>
                  <a:lnTo>
                    <a:pt x="426416" y="947507"/>
                  </a:lnTo>
                  <a:lnTo>
                    <a:pt x="379256" y="940309"/>
                  </a:lnTo>
                  <a:lnTo>
                    <a:pt x="333737" y="928605"/>
                  </a:lnTo>
                  <a:lnTo>
                    <a:pt x="290098" y="912632"/>
                  </a:lnTo>
                  <a:lnTo>
                    <a:pt x="248578" y="892631"/>
                  </a:lnTo>
                  <a:lnTo>
                    <a:pt x="209416" y="868839"/>
                  </a:lnTo>
                  <a:lnTo>
                    <a:pt x="172850" y="841495"/>
                  </a:lnTo>
                  <a:lnTo>
                    <a:pt x="139120" y="810839"/>
                  </a:lnTo>
                  <a:lnTo>
                    <a:pt x="108464" y="777109"/>
                  </a:lnTo>
                  <a:lnTo>
                    <a:pt x="81120" y="740543"/>
                  </a:lnTo>
                  <a:lnTo>
                    <a:pt x="57328" y="701381"/>
                  </a:lnTo>
                  <a:lnTo>
                    <a:pt x="37327" y="659861"/>
                  </a:lnTo>
                  <a:lnTo>
                    <a:pt x="21354" y="616222"/>
                  </a:lnTo>
                  <a:lnTo>
                    <a:pt x="9650" y="570703"/>
                  </a:lnTo>
                  <a:lnTo>
                    <a:pt x="2452" y="523543"/>
                  </a:lnTo>
                  <a:lnTo>
                    <a:pt x="0" y="474980"/>
                  </a:lnTo>
                  <a:lnTo>
                    <a:pt x="2452" y="426416"/>
                  </a:lnTo>
                  <a:lnTo>
                    <a:pt x="9650" y="379256"/>
                  </a:lnTo>
                  <a:lnTo>
                    <a:pt x="21354" y="333737"/>
                  </a:lnTo>
                  <a:lnTo>
                    <a:pt x="37327" y="290098"/>
                  </a:lnTo>
                  <a:lnTo>
                    <a:pt x="57328" y="248578"/>
                  </a:lnTo>
                  <a:lnTo>
                    <a:pt x="81120" y="209416"/>
                  </a:lnTo>
                  <a:lnTo>
                    <a:pt x="108464" y="172850"/>
                  </a:lnTo>
                  <a:lnTo>
                    <a:pt x="139120" y="139120"/>
                  </a:lnTo>
                  <a:lnTo>
                    <a:pt x="172850" y="108464"/>
                  </a:lnTo>
                  <a:lnTo>
                    <a:pt x="209416" y="81120"/>
                  </a:lnTo>
                  <a:lnTo>
                    <a:pt x="248578" y="57328"/>
                  </a:lnTo>
                  <a:lnTo>
                    <a:pt x="290098" y="37327"/>
                  </a:lnTo>
                  <a:lnTo>
                    <a:pt x="333737" y="21354"/>
                  </a:lnTo>
                  <a:lnTo>
                    <a:pt x="379256" y="9650"/>
                  </a:lnTo>
                  <a:lnTo>
                    <a:pt x="426416" y="2452"/>
                  </a:lnTo>
                  <a:lnTo>
                    <a:pt x="474980" y="0"/>
                  </a:lnTo>
                  <a:lnTo>
                    <a:pt x="523543" y="2452"/>
                  </a:lnTo>
                  <a:lnTo>
                    <a:pt x="570703" y="9650"/>
                  </a:lnTo>
                  <a:lnTo>
                    <a:pt x="616222" y="21354"/>
                  </a:lnTo>
                  <a:lnTo>
                    <a:pt x="659861" y="37327"/>
                  </a:lnTo>
                  <a:lnTo>
                    <a:pt x="701381" y="57328"/>
                  </a:lnTo>
                  <a:lnTo>
                    <a:pt x="740543" y="81120"/>
                  </a:lnTo>
                  <a:lnTo>
                    <a:pt x="777109" y="108464"/>
                  </a:lnTo>
                  <a:lnTo>
                    <a:pt x="810839" y="139120"/>
                  </a:lnTo>
                  <a:lnTo>
                    <a:pt x="841495" y="172850"/>
                  </a:lnTo>
                  <a:lnTo>
                    <a:pt x="868839" y="209416"/>
                  </a:lnTo>
                  <a:lnTo>
                    <a:pt x="892631" y="248578"/>
                  </a:lnTo>
                  <a:lnTo>
                    <a:pt x="912632" y="290098"/>
                  </a:lnTo>
                  <a:lnTo>
                    <a:pt x="928605" y="333737"/>
                  </a:lnTo>
                  <a:lnTo>
                    <a:pt x="940309" y="379256"/>
                  </a:lnTo>
                  <a:lnTo>
                    <a:pt x="947507" y="426416"/>
                  </a:lnTo>
                  <a:lnTo>
                    <a:pt x="949960" y="474980"/>
                  </a:lnTo>
                  <a:close/>
                </a:path>
              </a:pathLst>
            </a:custGeom>
            <a:ln w="12700">
              <a:solidFill>
                <a:srgbClr val="5055A5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 descr="">
              <a:hlinkClick r:id="rId6"/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67715" y="6601968"/>
              <a:ext cx="1047443" cy="1047443"/>
            </a:xfrm>
            <a:prstGeom prst="rect">
              <a:avLst/>
            </a:prstGeom>
          </p:spPr>
        </p:pic>
      </p:grpSp>
      <p:sp>
        <p:nvSpPr>
          <p:cNvPr id="17" name="object 17" descr=""/>
          <p:cNvSpPr txBox="1"/>
          <p:nvPr/>
        </p:nvSpPr>
        <p:spPr>
          <a:xfrm>
            <a:off x="1512317" y="4056509"/>
            <a:ext cx="81280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The</a:t>
            </a:r>
            <a:r>
              <a:rPr dirty="0" sz="1000" spc="-20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Pick</a:t>
            </a:r>
            <a:r>
              <a:rPr dirty="0" sz="1000" spc="-1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25" b="1">
                <a:solidFill>
                  <a:srgbClr val="FFFFFF"/>
                </a:solidFill>
                <a:latin typeface="Typo Grotesk"/>
                <a:cs typeface="Typo Grotesk"/>
              </a:rPr>
              <a:t>Up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Pickleball</a:t>
            </a:r>
            <a:r>
              <a:rPr dirty="0" sz="1000" spc="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25" b="1">
                <a:solidFill>
                  <a:srgbClr val="FFFFFF"/>
                </a:solidFill>
                <a:latin typeface="Typo Grotesk"/>
                <a:cs typeface="Typo Grotesk"/>
              </a:rPr>
              <a:t>Set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OR9200</a:t>
            </a:r>
            <a:endParaRPr sz="1000">
              <a:latin typeface="Typo Grotesk"/>
              <a:cs typeface="Typo Grotesk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1512317" y="6571109"/>
            <a:ext cx="486409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Patches </a:t>
            </a:r>
            <a:r>
              <a:rPr dirty="0" sz="1000" spc="-20" b="1">
                <a:solidFill>
                  <a:srgbClr val="FFFFFF"/>
                </a:solidFill>
                <a:latin typeface="Typo Grotesk"/>
                <a:cs typeface="Typo Grotesk"/>
              </a:rPr>
              <a:t>PTCH</a:t>
            </a:r>
            <a:endParaRPr sz="1000">
              <a:latin typeface="Typo Grotesk"/>
              <a:cs typeface="Typo Grotesk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242317" y="5307332"/>
            <a:ext cx="1015365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24</a:t>
            </a:r>
            <a:r>
              <a:rPr dirty="0" sz="1000" spc="-1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Oz.</a:t>
            </a:r>
            <a:r>
              <a:rPr dirty="0" sz="1000" spc="-20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Polysure™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Measure</a:t>
            </a:r>
            <a:r>
              <a:rPr dirty="0" sz="1000" spc="-7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Bottle EV4455</a:t>
            </a:r>
            <a:endParaRPr sz="1000">
              <a:latin typeface="Typo Grotesk"/>
              <a:cs typeface="Typo Grotesk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1504570" y="1402590"/>
            <a:ext cx="1552575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SURF™</a:t>
            </a:r>
            <a:r>
              <a:rPr dirty="0" sz="1000" spc="-40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Stand</a:t>
            </a:r>
            <a:r>
              <a:rPr dirty="0" sz="1000" spc="-3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Phone</a:t>
            </a:r>
            <a:r>
              <a:rPr dirty="0" sz="1000" spc="-40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Stand HS2419</a:t>
            </a:r>
            <a:endParaRPr sz="1000">
              <a:latin typeface="Typo Grotesk"/>
              <a:cs typeface="Typo Grotesk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255017" y="2684909"/>
            <a:ext cx="1073785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Pout</a:t>
            </a:r>
            <a:r>
              <a:rPr dirty="0" sz="1000" spc="-3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&amp;</a:t>
            </a:r>
            <a:r>
              <a:rPr dirty="0" sz="1000" spc="-30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Pucker</a:t>
            </a:r>
            <a:r>
              <a:rPr dirty="0" sz="1000" spc="-30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25" b="1">
                <a:solidFill>
                  <a:srgbClr val="FFFFFF"/>
                </a:solidFill>
                <a:latin typeface="Typo Grotesk"/>
                <a:cs typeface="Typo Grotesk"/>
              </a:rPr>
              <a:t>Lip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Moisturizer MLB02K</a:t>
            </a:r>
            <a:endParaRPr sz="1000">
              <a:latin typeface="Typo Grotesk"/>
              <a:cs typeface="Typo Grotesk"/>
            </a:endParaRPr>
          </a:p>
        </p:txBody>
      </p:sp>
      <p:grpSp>
        <p:nvGrpSpPr>
          <p:cNvPr id="22" name="object 22" descr=""/>
          <p:cNvGrpSpPr/>
          <p:nvPr/>
        </p:nvGrpSpPr>
        <p:grpSpPr>
          <a:xfrm>
            <a:off x="51815" y="70379"/>
            <a:ext cx="3148965" cy="6329680"/>
            <a:chOff x="51815" y="70379"/>
            <a:chExt cx="3148965" cy="6329680"/>
          </a:xfrm>
        </p:grpSpPr>
        <p:sp>
          <p:nvSpPr>
            <p:cNvPr id="23" name="object 23" descr=""/>
            <p:cNvSpPr/>
            <p:nvPr/>
          </p:nvSpPr>
          <p:spPr>
            <a:xfrm>
              <a:off x="79375" y="2473985"/>
              <a:ext cx="3041650" cy="3926204"/>
            </a:xfrm>
            <a:custGeom>
              <a:avLst/>
              <a:gdLst/>
              <a:ahLst/>
              <a:cxnLst/>
              <a:rect l="l" t="t" r="r" b="b"/>
              <a:pathLst>
                <a:path w="3041650" h="3926204">
                  <a:moveTo>
                    <a:pt x="3041650" y="3914597"/>
                  </a:moveTo>
                  <a:lnTo>
                    <a:pt x="3038652" y="3911600"/>
                  </a:lnTo>
                  <a:lnTo>
                    <a:pt x="3034957" y="3911600"/>
                  </a:lnTo>
                  <a:lnTo>
                    <a:pt x="2984" y="3911600"/>
                  </a:lnTo>
                  <a:lnTo>
                    <a:pt x="0" y="3914597"/>
                  </a:lnTo>
                  <a:lnTo>
                    <a:pt x="0" y="3922776"/>
                  </a:lnTo>
                  <a:lnTo>
                    <a:pt x="2984" y="3925773"/>
                  </a:lnTo>
                  <a:lnTo>
                    <a:pt x="3038652" y="3925773"/>
                  </a:lnTo>
                  <a:lnTo>
                    <a:pt x="3041650" y="3922776"/>
                  </a:lnTo>
                  <a:lnTo>
                    <a:pt x="3041650" y="3914597"/>
                  </a:lnTo>
                  <a:close/>
                </a:path>
                <a:path w="3041650" h="3926204">
                  <a:moveTo>
                    <a:pt x="3041650" y="2610739"/>
                  </a:moveTo>
                  <a:lnTo>
                    <a:pt x="3038652" y="2607741"/>
                  </a:lnTo>
                  <a:lnTo>
                    <a:pt x="3034957" y="2607741"/>
                  </a:lnTo>
                  <a:lnTo>
                    <a:pt x="2984" y="2607741"/>
                  </a:lnTo>
                  <a:lnTo>
                    <a:pt x="0" y="2610739"/>
                  </a:lnTo>
                  <a:lnTo>
                    <a:pt x="0" y="2618917"/>
                  </a:lnTo>
                  <a:lnTo>
                    <a:pt x="2984" y="2621915"/>
                  </a:lnTo>
                  <a:lnTo>
                    <a:pt x="3038652" y="2621915"/>
                  </a:lnTo>
                  <a:lnTo>
                    <a:pt x="3041650" y="2618917"/>
                  </a:lnTo>
                  <a:lnTo>
                    <a:pt x="3041650" y="2610739"/>
                  </a:lnTo>
                  <a:close/>
                </a:path>
                <a:path w="3041650" h="3926204">
                  <a:moveTo>
                    <a:pt x="3041650" y="1306868"/>
                  </a:moveTo>
                  <a:lnTo>
                    <a:pt x="3038652" y="1303870"/>
                  </a:lnTo>
                  <a:lnTo>
                    <a:pt x="3034957" y="1303870"/>
                  </a:lnTo>
                  <a:lnTo>
                    <a:pt x="2984" y="1303870"/>
                  </a:lnTo>
                  <a:lnTo>
                    <a:pt x="0" y="1306868"/>
                  </a:lnTo>
                  <a:lnTo>
                    <a:pt x="0" y="1315046"/>
                  </a:lnTo>
                  <a:lnTo>
                    <a:pt x="2984" y="1318044"/>
                  </a:lnTo>
                  <a:lnTo>
                    <a:pt x="3038652" y="1318044"/>
                  </a:lnTo>
                  <a:lnTo>
                    <a:pt x="3041650" y="1315046"/>
                  </a:lnTo>
                  <a:lnTo>
                    <a:pt x="3041650" y="1306868"/>
                  </a:lnTo>
                  <a:close/>
                </a:path>
                <a:path w="3041650" h="3926204">
                  <a:moveTo>
                    <a:pt x="3041650" y="2997"/>
                  </a:moveTo>
                  <a:lnTo>
                    <a:pt x="3038652" y="0"/>
                  </a:lnTo>
                  <a:lnTo>
                    <a:pt x="3034957" y="0"/>
                  </a:lnTo>
                  <a:lnTo>
                    <a:pt x="2984" y="0"/>
                  </a:lnTo>
                  <a:lnTo>
                    <a:pt x="0" y="2997"/>
                  </a:lnTo>
                  <a:lnTo>
                    <a:pt x="0" y="11176"/>
                  </a:lnTo>
                  <a:lnTo>
                    <a:pt x="2984" y="14173"/>
                  </a:lnTo>
                  <a:lnTo>
                    <a:pt x="3038652" y="14173"/>
                  </a:lnTo>
                  <a:lnTo>
                    <a:pt x="3041650" y="11176"/>
                  </a:lnTo>
                  <a:lnTo>
                    <a:pt x="3041650" y="2997"/>
                  </a:lnTo>
                  <a:close/>
                </a:path>
              </a:pathLst>
            </a:custGeom>
            <a:solidFill>
              <a:srgbClr val="505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962245" y="5134197"/>
              <a:ext cx="1238154" cy="1247704"/>
            </a:xfrm>
            <a:prstGeom prst="rect">
              <a:avLst/>
            </a:prstGeom>
          </p:spPr>
        </p:pic>
        <p:pic>
          <p:nvPicPr>
            <p:cNvPr id="25" name="object 25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80415" y="1280667"/>
              <a:ext cx="1129634" cy="1132446"/>
            </a:xfrm>
            <a:prstGeom prst="rect">
              <a:avLst/>
            </a:prstGeom>
          </p:spPr>
        </p:pic>
        <p:pic>
          <p:nvPicPr>
            <p:cNvPr id="26" name="object 26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956815" y="2525267"/>
              <a:ext cx="1243583" cy="1257299"/>
            </a:xfrm>
            <a:prstGeom prst="rect">
              <a:avLst/>
            </a:prstGeom>
          </p:spPr>
        </p:pic>
        <p:pic>
          <p:nvPicPr>
            <p:cNvPr id="27" name="object 27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1815" y="3706380"/>
              <a:ext cx="1447800" cy="1447787"/>
            </a:xfrm>
            <a:prstGeom prst="rect">
              <a:avLst/>
            </a:prstGeom>
          </p:spPr>
        </p:pic>
        <p:sp>
          <p:nvSpPr>
            <p:cNvPr id="28" name="object 28" descr=""/>
            <p:cNvSpPr/>
            <p:nvPr/>
          </p:nvSpPr>
          <p:spPr>
            <a:xfrm>
              <a:off x="282917" y="70383"/>
              <a:ext cx="307340" cy="142240"/>
            </a:xfrm>
            <a:custGeom>
              <a:avLst/>
              <a:gdLst/>
              <a:ahLst/>
              <a:cxnLst/>
              <a:rect l="l" t="t" r="r" b="b"/>
              <a:pathLst>
                <a:path w="307340" h="142240">
                  <a:moveTo>
                    <a:pt x="24257" y="123190"/>
                  </a:moveTo>
                  <a:lnTo>
                    <a:pt x="18834" y="117767"/>
                  </a:lnTo>
                  <a:lnTo>
                    <a:pt x="5422" y="117767"/>
                  </a:lnTo>
                  <a:lnTo>
                    <a:pt x="0" y="123190"/>
                  </a:lnTo>
                  <a:lnTo>
                    <a:pt x="0" y="136601"/>
                  </a:lnTo>
                  <a:lnTo>
                    <a:pt x="5422" y="142024"/>
                  </a:lnTo>
                  <a:lnTo>
                    <a:pt x="18834" y="142024"/>
                  </a:lnTo>
                  <a:lnTo>
                    <a:pt x="24257" y="136601"/>
                  </a:lnTo>
                  <a:lnTo>
                    <a:pt x="24257" y="129895"/>
                  </a:lnTo>
                  <a:lnTo>
                    <a:pt x="24257" y="123190"/>
                  </a:lnTo>
                  <a:close/>
                </a:path>
                <a:path w="307340" h="142240">
                  <a:moveTo>
                    <a:pt x="71361" y="99631"/>
                  </a:moveTo>
                  <a:lnTo>
                    <a:pt x="65938" y="94208"/>
                  </a:lnTo>
                  <a:lnTo>
                    <a:pt x="52527" y="94208"/>
                  </a:lnTo>
                  <a:lnTo>
                    <a:pt x="47104" y="99631"/>
                  </a:lnTo>
                  <a:lnTo>
                    <a:pt x="47104" y="113042"/>
                  </a:lnTo>
                  <a:lnTo>
                    <a:pt x="52171" y="118122"/>
                  </a:lnTo>
                  <a:lnTo>
                    <a:pt x="47104" y="123190"/>
                  </a:lnTo>
                  <a:lnTo>
                    <a:pt x="47104" y="136601"/>
                  </a:lnTo>
                  <a:lnTo>
                    <a:pt x="52527" y="142024"/>
                  </a:lnTo>
                  <a:lnTo>
                    <a:pt x="65938" y="142024"/>
                  </a:lnTo>
                  <a:lnTo>
                    <a:pt x="71361" y="136601"/>
                  </a:lnTo>
                  <a:lnTo>
                    <a:pt x="71361" y="129895"/>
                  </a:lnTo>
                  <a:lnTo>
                    <a:pt x="71361" y="123190"/>
                  </a:lnTo>
                  <a:lnTo>
                    <a:pt x="66281" y="118122"/>
                  </a:lnTo>
                  <a:lnTo>
                    <a:pt x="71361" y="113042"/>
                  </a:lnTo>
                  <a:lnTo>
                    <a:pt x="71361" y="106337"/>
                  </a:lnTo>
                  <a:lnTo>
                    <a:pt x="71361" y="99631"/>
                  </a:lnTo>
                  <a:close/>
                </a:path>
                <a:path w="307340" h="142240">
                  <a:moveTo>
                    <a:pt x="71361" y="52527"/>
                  </a:moveTo>
                  <a:lnTo>
                    <a:pt x="65938" y="47104"/>
                  </a:lnTo>
                  <a:lnTo>
                    <a:pt x="52527" y="47104"/>
                  </a:lnTo>
                  <a:lnTo>
                    <a:pt x="47459" y="52171"/>
                  </a:lnTo>
                  <a:lnTo>
                    <a:pt x="42748" y="47459"/>
                  </a:lnTo>
                  <a:lnTo>
                    <a:pt x="47815" y="42392"/>
                  </a:lnTo>
                  <a:lnTo>
                    <a:pt x="47815" y="35687"/>
                  </a:lnTo>
                  <a:lnTo>
                    <a:pt x="47815" y="28981"/>
                  </a:lnTo>
                  <a:lnTo>
                    <a:pt x="42392" y="23558"/>
                  </a:lnTo>
                  <a:lnTo>
                    <a:pt x="28981" y="23558"/>
                  </a:lnTo>
                  <a:lnTo>
                    <a:pt x="28613" y="23926"/>
                  </a:lnTo>
                  <a:lnTo>
                    <a:pt x="28613" y="47472"/>
                  </a:lnTo>
                  <a:lnTo>
                    <a:pt x="23901" y="52184"/>
                  </a:lnTo>
                  <a:lnTo>
                    <a:pt x="19189" y="47459"/>
                  </a:lnTo>
                  <a:lnTo>
                    <a:pt x="23901" y="42748"/>
                  </a:lnTo>
                  <a:lnTo>
                    <a:pt x="28613" y="47472"/>
                  </a:lnTo>
                  <a:lnTo>
                    <a:pt x="28613" y="23926"/>
                  </a:lnTo>
                  <a:lnTo>
                    <a:pt x="23901" y="28638"/>
                  </a:lnTo>
                  <a:lnTo>
                    <a:pt x="19177" y="23914"/>
                  </a:lnTo>
                  <a:lnTo>
                    <a:pt x="24257" y="18834"/>
                  </a:lnTo>
                  <a:lnTo>
                    <a:pt x="24257" y="12128"/>
                  </a:lnTo>
                  <a:lnTo>
                    <a:pt x="24257" y="5422"/>
                  </a:lnTo>
                  <a:lnTo>
                    <a:pt x="18834" y="0"/>
                  </a:lnTo>
                  <a:lnTo>
                    <a:pt x="5422" y="0"/>
                  </a:lnTo>
                  <a:lnTo>
                    <a:pt x="0" y="5422"/>
                  </a:lnTo>
                  <a:lnTo>
                    <a:pt x="0" y="18834"/>
                  </a:lnTo>
                  <a:lnTo>
                    <a:pt x="5067" y="23914"/>
                  </a:lnTo>
                  <a:lnTo>
                    <a:pt x="0" y="28981"/>
                  </a:lnTo>
                  <a:lnTo>
                    <a:pt x="0" y="42392"/>
                  </a:lnTo>
                  <a:lnTo>
                    <a:pt x="5067" y="47459"/>
                  </a:lnTo>
                  <a:lnTo>
                    <a:pt x="0" y="52527"/>
                  </a:lnTo>
                  <a:lnTo>
                    <a:pt x="0" y="65938"/>
                  </a:lnTo>
                  <a:lnTo>
                    <a:pt x="5422" y="71361"/>
                  </a:lnTo>
                  <a:lnTo>
                    <a:pt x="18834" y="71361"/>
                  </a:lnTo>
                  <a:lnTo>
                    <a:pt x="23901" y="66294"/>
                  </a:lnTo>
                  <a:lnTo>
                    <a:pt x="28981" y="71361"/>
                  </a:lnTo>
                  <a:lnTo>
                    <a:pt x="42392" y="71361"/>
                  </a:lnTo>
                  <a:lnTo>
                    <a:pt x="47459" y="66294"/>
                  </a:lnTo>
                  <a:lnTo>
                    <a:pt x="52527" y="71361"/>
                  </a:lnTo>
                  <a:lnTo>
                    <a:pt x="65938" y="71361"/>
                  </a:lnTo>
                  <a:lnTo>
                    <a:pt x="71361" y="65938"/>
                  </a:lnTo>
                  <a:lnTo>
                    <a:pt x="71361" y="59232"/>
                  </a:lnTo>
                  <a:lnTo>
                    <a:pt x="71361" y="52527"/>
                  </a:lnTo>
                  <a:close/>
                </a:path>
                <a:path w="307340" h="142240">
                  <a:moveTo>
                    <a:pt x="94919" y="76085"/>
                  </a:moveTo>
                  <a:lnTo>
                    <a:pt x="89496" y="70662"/>
                  </a:lnTo>
                  <a:lnTo>
                    <a:pt x="76085" y="70662"/>
                  </a:lnTo>
                  <a:lnTo>
                    <a:pt x="70662" y="76085"/>
                  </a:lnTo>
                  <a:lnTo>
                    <a:pt x="70662" y="89496"/>
                  </a:lnTo>
                  <a:lnTo>
                    <a:pt x="76085" y="94919"/>
                  </a:lnTo>
                  <a:lnTo>
                    <a:pt x="89496" y="94919"/>
                  </a:lnTo>
                  <a:lnTo>
                    <a:pt x="94919" y="89496"/>
                  </a:lnTo>
                  <a:lnTo>
                    <a:pt x="94919" y="82791"/>
                  </a:lnTo>
                  <a:lnTo>
                    <a:pt x="94919" y="76085"/>
                  </a:lnTo>
                  <a:close/>
                </a:path>
                <a:path w="307340" h="142240">
                  <a:moveTo>
                    <a:pt x="94919" y="28981"/>
                  </a:moveTo>
                  <a:lnTo>
                    <a:pt x="89496" y="23558"/>
                  </a:lnTo>
                  <a:lnTo>
                    <a:pt x="76085" y="23558"/>
                  </a:lnTo>
                  <a:lnTo>
                    <a:pt x="70662" y="28981"/>
                  </a:lnTo>
                  <a:lnTo>
                    <a:pt x="70662" y="42392"/>
                  </a:lnTo>
                  <a:lnTo>
                    <a:pt x="76085" y="47815"/>
                  </a:lnTo>
                  <a:lnTo>
                    <a:pt x="89496" y="47815"/>
                  </a:lnTo>
                  <a:lnTo>
                    <a:pt x="94919" y="42392"/>
                  </a:lnTo>
                  <a:lnTo>
                    <a:pt x="94919" y="35687"/>
                  </a:lnTo>
                  <a:lnTo>
                    <a:pt x="94919" y="28981"/>
                  </a:lnTo>
                  <a:close/>
                </a:path>
                <a:path w="307340" h="142240">
                  <a:moveTo>
                    <a:pt x="118465" y="5422"/>
                  </a:moveTo>
                  <a:lnTo>
                    <a:pt x="113042" y="0"/>
                  </a:lnTo>
                  <a:lnTo>
                    <a:pt x="99631" y="0"/>
                  </a:lnTo>
                  <a:lnTo>
                    <a:pt x="94208" y="5422"/>
                  </a:lnTo>
                  <a:lnTo>
                    <a:pt x="94208" y="18834"/>
                  </a:lnTo>
                  <a:lnTo>
                    <a:pt x="99631" y="24257"/>
                  </a:lnTo>
                  <a:lnTo>
                    <a:pt x="113042" y="24257"/>
                  </a:lnTo>
                  <a:lnTo>
                    <a:pt x="118465" y="18834"/>
                  </a:lnTo>
                  <a:lnTo>
                    <a:pt x="118465" y="12128"/>
                  </a:lnTo>
                  <a:lnTo>
                    <a:pt x="118465" y="5422"/>
                  </a:lnTo>
                  <a:close/>
                </a:path>
                <a:path w="307340" h="142240">
                  <a:moveTo>
                    <a:pt x="142024" y="52527"/>
                  </a:moveTo>
                  <a:lnTo>
                    <a:pt x="136601" y="47104"/>
                  </a:lnTo>
                  <a:lnTo>
                    <a:pt x="123190" y="47104"/>
                  </a:lnTo>
                  <a:lnTo>
                    <a:pt x="118110" y="52184"/>
                  </a:lnTo>
                  <a:lnTo>
                    <a:pt x="113042" y="47104"/>
                  </a:lnTo>
                  <a:lnTo>
                    <a:pt x="99631" y="47104"/>
                  </a:lnTo>
                  <a:lnTo>
                    <a:pt x="94208" y="52527"/>
                  </a:lnTo>
                  <a:lnTo>
                    <a:pt x="94208" y="65938"/>
                  </a:lnTo>
                  <a:lnTo>
                    <a:pt x="99631" y="71361"/>
                  </a:lnTo>
                  <a:lnTo>
                    <a:pt x="113042" y="71361"/>
                  </a:lnTo>
                  <a:lnTo>
                    <a:pt x="118110" y="66294"/>
                  </a:lnTo>
                  <a:lnTo>
                    <a:pt x="122834" y="71018"/>
                  </a:lnTo>
                  <a:lnTo>
                    <a:pt x="117767" y="76085"/>
                  </a:lnTo>
                  <a:lnTo>
                    <a:pt x="117767" y="89496"/>
                  </a:lnTo>
                  <a:lnTo>
                    <a:pt x="122834" y="94564"/>
                  </a:lnTo>
                  <a:lnTo>
                    <a:pt x="118110" y="99288"/>
                  </a:lnTo>
                  <a:lnTo>
                    <a:pt x="113042" y="94208"/>
                  </a:lnTo>
                  <a:lnTo>
                    <a:pt x="99631" y="94208"/>
                  </a:lnTo>
                  <a:lnTo>
                    <a:pt x="94208" y="99631"/>
                  </a:lnTo>
                  <a:lnTo>
                    <a:pt x="94208" y="113042"/>
                  </a:lnTo>
                  <a:lnTo>
                    <a:pt x="99631" y="118465"/>
                  </a:lnTo>
                  <a:lnTo>
                    <a:pt x="113042" y="118465"/>
                  </a:lnTo>
                  <a:lnTo>
                    <a:pt x="118110" y="113398"/>
                  </a:lnTo>
                  <a:lnTo>
                    <a:pt x="122834" y="118122"/>
                  </a:lnTo>
                  <a:lnTo>
                    <a:pt x="117767" y="123190"/>
                  </a:lnTo>
                  <a:lnTo>
                    <a:pt x="117767" y="136601"/>
                  </a:lnTo>
                  <a:lnTo>
                    <a:pt x="123190" y="142024"/>
                  </a:lnTo>
                  <a:lnTo>
                    <a:pt x="136601" y="142024"/>
                  </a:lnTo>
                  <a:lnTo>
                    <a:pt x="142024" y="136601"/>
                  </a:lnTo>
                  <a:lnTo>
                    <a:pt x="142024" y="129895"/>
                  </a:lnTo>
                  <a:lnTo>
                    <a:pt x="142024" y="123190"/>
                  </a:lnTo>
                  <a:lnTo>
                    <a:pt x="136944" y="118122"/>
                  </a:lnTo>
                  <a:lnTo>
                    <a:pt x="142024" y="113042"/>
                  </a:lnTo>
                  <a:lnTo>
                    <a:pt x="142024" y="106337"/>
                  </a:lnTo>
                  <a:lnTo>
                    <a:pt x="142024" y="99631"/>
                  </a:lnTo>
                  <a:lnTo>
                    <a:pt x="136956" y="94564"/>
                  </a:lnTo>
                  <a:lnTo>
                    <a:pt x="142024" y="89496"/>
                  </a:lnTo>
                  <a:lnTo>
                    <a:pt x="142024" y="82791"/>
                  </a:lnTo>
                  <a:lnTo>
                    <a:pt x="142024" y="76085"/>
                  </a:lnTo>
                  <a:lnTo>
                    <a:pt x="136944" y="71018"/>
                  </a:lnTo>
                  <a:lnTo>
                    <a:pt x="142024" y="65938"/>
                  </a:lnTo>
                  <a:lnTo>
                    <a:pt x="142024" y="59232"/>
                  </a:lnTo>
                  <a:lnTo>
                    <a:pt x="142024" y="52527"/>
                  </a:lnTo>
                  <a:close/>
                </a:path>
                <a:path w="307340" h="142240">
                  <a:moveTo>
                    <a:pt x="165569" y="5422"/>
                  </a:moveTo>
                  <a:lnTo>
                    <a:pt x="160147" y="0"/>
                  </a:lnTo>
                  <a:lnTo>
                    <a:pt x="146735" y="0"/>
                  </a:lnTo>
                  <a:lnTo>
                    <a:pt x="141312" y="5422"/>
                  </a:lnTo>
                  <a:lnTo>
                    <a:pt x="141312" y="18834"/>
                  </a:lnTo>
                  <a:lnTo>
                    <a:pt x="146380" y="23914"/>
                  </a:lnTo>
                  <a:lnTo>
                    <a:pt x="141312" y="28981"/>
                  </a:lnTo>
                  <a:lnTo>
                    <a:pt x="141312" y="42392"/>
                  </a:lnTo>
                  <a:lnTo>
                    <a:pt x="146735" y="47815"/>
                  </a:lnTo>
                  <a:lnTo>
                    <a:pt x="160147" y="47815"/>
                  </a:lnTo>
                  <a:lnTo>
                    <a:pt x="165569" y="42392"/>
                  </a:lnTo>
                  <a:lnTo>
                    <a:pt x="165569" y="35687"/>
                  </a:lnTo>
                  <a:lnTo>
                    <a:pt x="165569" y="28981"/>
                  </a:lnTo>
                  <a:lnTo>
                    <a:pt x="160489" y="23914"/>
                  </a:lnTo>
                  <a:lnTo>
                    <a:pt x="165569" y="18834"/>
                  </a:lnTo>
                  <a:lnTo>
                    <a:pt x="165569" y="12128"/>
                  </a:lnTo>
                  <a:lnTo>
                    <a:pt x="165569" y="5422"/>
                  </a:lnTo>
                  <a:close/>
                </a:path>
                <a:path w="307340" h="142240">
                  <a:moveTo>
                    <a:pt x="189128" y="99631"/>
                  </a:moveTo>
                  <a:lnTo>
                    <a:pt x="183705" y="94208"/>
                  </a:lnTo>
                  <a:lnTo>
                    <a:pt x="170294" y="94208"/>
                  </a:lnTo>
                  <a:lnTo>
                    <a:pt x="164871" y="99631"/>
                  </a:lnTo>
                  <a:lnTo>
                    <a:pt x="164871" y="113042"/>
                  </a:lnTo>
                  <a:lnTo>
                    <a:pt x="169938" y="118122"/>
                  </a:lnTo>
                  <a:lnTo>
                    <a:pt x="164871" y="123190"/>
                  </a:lnTo>
                  <a:lnTo>
                    <a:pt x="164871" y="136601"/>
                  </a:lnTo>
                  <a:lnTo>
                    <a:pt x="170294" y="142024"/>
                  </a:lnTo>
                  <a:lnTo>
                    <a:pt x="183705" y="142024"/>
                  </a:lnTo>
                  <a:lnTo>
                    <a:pt x="189128" y="136601"/>
                  </a:lnTo>
                  <a:lnTo>
                    <a:pt x="189128" y="129895"/>
                  </a:lnTo>
                  <a:lnTo>
                    <a:pt x="189128" y="123190"/>
                  </a:lnTo>
                  <a:lnTo>
                    <a:pt x="184048" y="118122"/>
                  </a:lnTo>
                  <a:lnTo>
                    <a:pt x="189128" y="113042"/>
                  </a:lnTo>
                  <a:lnTo>
                    <a:pt x="189128" y="106337"/>
                  </a:lnTo>
                  <a:lnTo>
                    <a:pt x="189128" y="99631"/>
                  </a:lnTo>
                  <a:close/>
                </a:path>
                <a:path w="307340" h="142240">
                  <a:moveTo>
                    <a:pt x="189128" y="52527"/>
                  </a:moveTo>
                  <a:lnTo>
                    <a:pt x="183705" y="47104"/>
                  </a:lnTo>
                  <a:lnTo>
                    <a:pt x="170294" y="47104"/>
                  </a:lnTo>
                  <a:lnTo>
                    <a:pt x="164871" y="52527"/>
                  </a:lnTo>
                  <a:lnTo>
                    <a:pt x="164871" y="65938"/>
                  </a:lnTo>
                  <a:lnTo>
                    <a:pt x="170294" y="71361"/>
                  </a:lnTo>
                  <a:lnTo>
                    <a:pt x="183705" y="71361"/>
                  </a:lnTo>
                  <a:lnTo>
                    <a:pt x="189128" y="65938"/>
                  </a:lnTo>
                  <a:lnTo>
                    <a:pt x="189128" y="59232"/>
                  </a:lnTo>
                  <a:lnTo>
                    <a:pt x="189128" y="52527"/>
                  </a:lnTo>
                  <a:close/>
                </a:path>
                <a:path w="307340" h="142240">
                  <a:moveTo>
                    <a:pt x="212686" y="5422"/>
                  </a:moveTo>
                  <a:lnTo>
                    <a:pt x="207264" y="0"/>
                  </a:lnTo>
                  <a:lnTo>
                    <a:pt x="193852" y="0"/>
                  </a:lnTo>
                  <a:lnTo>
                    <a:pt x="188429" y="5422"/>
                  </a:lnTo>
                  <a:lnTo>
                    <a:pt x="188429" y="18834"/>
                  </a:lnTo>
                  <a:lnTo>
                    <a:pt x="193852" y="24257"/>
                  </a:lnTo>
                  <a:lnTo>
                    <a:pt x="207264" y="24257"/>
                  </a:lnTo>
                  <a:lnTo>
                    <a:pt x="212686" y="18834"/>
                  </a:lnTo>
                  <a:lnTo>
                    <a:pt x="212686" y="12128"/>
                  </a:lnTo>
                  <a:lnTo>
                    <a:pt x="212686" y="5422"/>
                  </a:lnTo>
                  <a:close/>
                </a:path>
                <a:path w="307340" h="142240">
                  <a:moveTo>
                    <a:pt x="259791" y="52527"/>
                  </a:moveTo>
                  <a:lnTo>
                    <a:pt x="254368" y="47104"/>
                  </a:lnTo>
                  <a:lnTo>
                    <a:pt x="240957" y="47104"/>
                  </a:lnTo>
                  <a:lnTo>
                    <a:pt x="240601" y="47459"/>
                  </a:lnTo>
                  <a:lnTo>
                    <a:pt x="240601" y="71018"/>
                  </a:lnTo>
                  <a:lnTo>
                    <a:pt x="240588" y="94576"/>
                  </a:lnTo>
                  <a:lnTo>
                    <a:pt x="235877" y="99288"/>
                  </a:lnTo>
                  <a:lnTo>
                    <a:pt x="231165" y="94564"/>
                  </a:lnTo>
                  <a:lnTo>
                    <a:pt x="235877" y="89852"/>
                  </a:lnTo>
                  <a:lnTo>
                    <a:pt x="240588" y="94576"/>
                  </a:lnTo>
                  <a:lnTo>
                    <a:pt x="240588" y="71031"/>
                  </a:lnTo>
                  <a:lnTo>
                    <a:pt x="235877" y="75742"/>
                  </a:lnTo>
                  <a:lnTo>
                    <a:pt x="231152" y="71018"/>
                  </a:lnTo>
                  <a:lnTo>
                    <a:pt x="235877" y="66294"/>
                  </a:lnTo>
                  <a:lnTo>
                    <a:pt x="240601" y="71018"/>
                  </a:lnTo>
                  <a:lnTo>
                    <a:pt x="240601" y="47459"/>
                  </a:lnTo>
                  <a:lnTo>
                    <a:pt x="235877" y="52184"/>
                  </a:lnTo>
                  <a:lnTo>
                    <a:pt x="231165" y="47459"/>
                  </a:lnTo>
                  <a:lnTo>
                    <a:pt x="236232" y="42392"/>
                  </a:lnTo>
                  <a:lnTo>
                    <a:pt x="236232" y="35687"/>
                  </a:lnTo>
                  <a:lnTo>
                    <a:pt x="236232" y="28981"/>
                  </a:lnTo>
                  <a:lnTo>
                    <a:pt x="230809" y="23558"/>
                  </a:lnTo>
                  <a:lnTo>
                    <a:pt x="217398" y="23558"/>
                  </a:lnTo>
                  <a:lnTo>
                    <a:pt x="211975" y="28981"/>
                  </a:lnTo>
                  <a:lnTo>
                    <a:pt x="211975" y="42392"/>
                  </a:lnTo>
                  <a:lnTo>
                    <a:pt x="217043" y="47459"/>
                  </a:lnTo>
                  <a:lnTo>
                    <a:pt x="211975" y="52527"/>
                  </a:lnTo>
                  <a:lnTo>
                    <a:pt x="211975" y="65938"/>
                  </a:lnTo>
                  <a:lnTo>
                    <a:pt x="217043" y="71018"/>
                  </a:lnTo>
                  <a:lnTo>
                    <a:pt x="212331" y="75730"/>
                  </a:lnTo>
                  <a:lnTo>
                    <a:pt x="207264" y="70662"/>
                  </a:lnTo>
                  <a:lnTo>
                    <a:pt x="193852" y="70662"/>
                  </a:lnTo>
                  <a:lnTo>
                    <a:pt x="188429" y="76085"/>
                  </a:lnTo>
                  <a:lnTo>
                    <a:pt x="188429" y="89496"/>
                  </a:lnTo>
                  <a:lnTo>
                    <a:pt x="193852" y="94919"/>
                  </a:lnTo>
                  <a:lnTo>
                    <a:pt x="207264" y="94919"/>
                  </a:lnTo>
                  <a:lnTo>
                    <a:pt x="212331" y="89852"/>
                  </a:lnTo>
                  <a:lnTo>
                    <a:pt x="217043" y="94564"/>
                  </a:lnTo>
                  <a:lnTo>
                    <a:pt x="211975" y="99631"/>
                  </a:lnTo>
                  <a:lnTo>
                    <a:pt x="211975" y="113042"/>
                  </a:lnTo>
                  <a:lnTo>
                    <a:pt x="217043" y="118122"/>
                  </a:lnTo>
                  <a:lnTo>
                    <a:pt x="211975" y="123190"/>
                  </a:lnTo>
                  <a:lnTo>
                    <a:pt x="211975" y="136601"/>
                  </a:lnTo>
                  <a:lnTo>
                    <a:pt x="217398" y="142024"/>
                  </a:lnTo>
                  <a:lnTo>
                    <a:pt x="230809" y="142024"/>
                  </a:lnTo>
                  <a:lnTo>
                    <a:pt x="236232" y="136601"/>
                  </a:lnTo>
                  <a:lnTo>
                    <a:pt x="236232" y="129895"/>
                  </a:lnTo>
                  <a:lnTo>
                    <a:pt x="236232" y="123190"/>
                  </a:lnTo>
                  <a:lnTo>
                    <a:pt x="231152" y="118122"/>
                  </a:lnTo>
                  <a:lnTo>
                    <a:pt x="235877" y="113398"/>
                  </a:lnTo>
                  <a:lnTo>
                    <a:pt x="240957" y="118465"/>
                  </a:lnTo>
                  <a:lnTo>
                    <a:pt x="254368" y="118465"/>
                  </a:lnTo>
                  <a:lnTo>
                    <a:pt x="259791" y="113042"/>
                  </a:lnTo>
                  <a:lnTo>
                    <a:pt x="259791" y="106337"/>
                  </a:lnTo>
                  <a:lnTo>
                    <a:pt x="259791" y="99631"/>
                  </a:lnTo>
                  <a:lnTo>
                    <a:pt x="254723" y="94564"/>
                  </a:lnTo>
                  <a:lnTo>
                    <a:pt x="259791" y="89496"/>
                  </a:lnTo>
                  <a:lnTo>
                    <a:pt x="259791" y="82791"/>
                  </a:lnTo>
                  <a:lnTo>
                    <a:pt x="259791" y="76085"/>
                  </a:lnTo>
                  <a:lnTo>
                    <a:pt x="254711" y="71018"/>
                  </a:lnTo>
                  <a:lnTo>
                    <a:pt x="259791" y="65938"/>
                  </a:lnTo>
                  <a:lnTo>
                    <a:pt x="259791" y="59232"/>
                  </a:lnTo>
                  <a:lnTo>
                    <a:pt x="259791" y="52527"/>
                  </a:lnTo>
                  <a:close/>
                </a:path>
                <a:path w="307340" h="142240">
                  <a:moveTo>
                    <a:pt x="259791" y="5422"/>
                  </a:moveTo>
                  <a:lnTo>
                    <a:pt x="254368" y="0"/>
                  </a:lnTo>
                  <a:lnTo>
                    <a:pt x="240957" y="0"/>
                  </a:lnTo>
                  <a:lnTo>
                    <a:pt x="235534" y="5422"/>
                  </a:lnTo>
                  <a:lnTo>
                    <a:pt x="235534" y="18834"/>
                  </a:lnTo>
                  <a:lnTo>
                    <a:pt x="240957" y="24257"/>
                  </a:lnTo>
                  <a:lnTo>
                    <a:pt x="254368" y="24257"/>
                  </a:lnTo>
                  <a:lnTo>
                    <a:pt x="259791" y="18834"/>
                  </a:lnTo>
                  <a:lnTo>
                    <a:pt x="259791" y="12128"/>
                  </a:lnTo>
                  <a:lnTo>
                    <a:pt x="259791" y="5422"/>
                  </a:lnTo>
                  <a:close/>
                </a:path>
                <a:path w="307340" h="142240">
                  <a:moveTo>
                    <a:pt x="306895" y="123190"/>
                  </a:moveTo>
                  <a:lnTo>
                    <a:pt x="301472" y="117767"/>
                  </a:lnTo>
                  <a:lnTo>
                    <a:pt x="288061" y="117767"/>
                  </a:lnTo>
                  <a:lnTo>
                    <a:pt x="282638" y="123190"/>
                  </a:lnTo>
                  <a:lnTo>
                    <a:pt x="282638" y="136601"/>
                  </a:lnTo>
                  <a:lnTo>
                    <a:pt x="288061" y="142024"/>
                  </a:lnTo>
                  <a:lnTo>
                    <a:pt x="301472" y="142024"/>
                  </a:lnTo>
                  <a:lnTo>
                    <a:pt x="306895" y="136601"/>
                  </a:lnTo>
                  <a:lnTo>
                    <a:pt x="306895" y="129895"/>
                  </a:lnTo>
                  <a:lnTo>
                    <a:pt x="306895" y="123190"/>
                  </a:lnTo>
                  <a:close/>
                </a:path>
                <a:path w="307340" h="142240">
                  <a:moveTo>
                    <a:pt x="306895" y="52527"/>
                  </a:moveTo>
                  <a:lnTo>
                    <a:pt x="301472" y="47104"/>
                  </a:lnTo>
                  <a:lnTo>
                    <a:pt x="288061" y="47104"/>
                  </a:lnTo>
                  <a:lnTo>
                    <a:pt x="282638" y="52527"/>
                  </a:lnTo>
                  <a:lnTo>
                    <a:pt x="282638" y="65938"/>
                  </a:lnTo>
                  <a:lnTo>
                    <a:pt x="288061" y="71361"/>
                  </a:lnTo>
                  <a:lnTo>
                    <a:pt x="301472" y="71361"/>
                  </a:lnTo>
                  <a:lnTo>
                    <a:pt x="306895" y="65938"/>
                  </a:lnTo>
                  <a:lnTo>
                    <a:pt x="306895" y="59232"/>
                  </a:lnTo>
                  <a:lnTo>
                    <a:pt x="306895" y="52527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282925" y="223824"/>
              <a:ext cx="307340" cy="0"/>
            </a:xfrm>
            <a:custGeom>
              <a:avLst/>
              <a:gdLst/>
              <a:ahLst/>
              <a:cxnLst/>
              <a:rect l="l" t="t" r="r" b="b"/>
              <a:pathLst>
                <a:path w="307340" h="0">
                  <a:moveTo>
                    <a:pt x="0" y="0"/>
                  </a:moveTo>
                  <a:lnTo>
                    <a:pt x="306890" y="0"/>
                  </a:lnTo>
                </a:path>
              </a:pathLst>
            </a:custGeom>
            <a:ln w="24257">
              <a:solidFill>
                <a:srgbClr val="231F20"/>
              </a:solidFill>
              <a:prstDash val="sys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118046" y="235254"/>
              <a:ext cx="660400" cy="118745"/>
            </a:xfrm>
            <a:custGeom>
              <a:avLst/>
              <a:gdLst/>
              <a:ahLst/>
              <a:cxnLst/>
              <a:rect l="l" t="t" r="r" b="b"/>
              <a:pathLst>
                <a:path w="660400" h="118745">
                  <a:moveTo>
                    <a:pt x="142024" y="76085"/>
                  </a:moveTo>
                  <a:lnTo>
                    <a:pt x="136601" y="70662"/>
                  </a:lnTo>
                  <a:lnTo>
                    <a:pt x="123190" y="70662"/>
                  </a:lnTo>
                  <a:lnTo>
                    <a:pt x="118122" y="75730"/>
                  </a:lnTo>
                  <a:lnTo>
                    <a:pt x="113055" y="70662"/>
                  </a:lnTo>
                  <a:lnTo>
                    <a:pt x="99644" y="70662"/>
                  </a:lnTo>
                  <a:lnTo>
                    <a:pt x="94564" y="75742"/>
                  </a:lnTo>
                  <a:lnTo>
                    <a:pt x="89839" y="71018"/>
                  </a:lnTo>
                  <a:lnTo>
                    <a:pt x="94919" y="65938"/>
                  </a:lnTo>
                  <a:lnTo>
                    <a:pt x="94919" y="59232"/>
                  </a:lnTo>
                  <a:lnTo>
                    <a:pt x="94919" y="52527"/>
                  </a:lnTo>
                  <a:lnTo>
                    <a:pt x="89852" y="47459"/>
                  </a:lnTo>
                  <a:lnTo>
                    <a:pt x="94919" y="42392"/>
                  </a:lnTo>
                  <a:lnTo>
                    <a:pt x="94919" y="35687"/>
                  </a:lnTo>
                  <a:lnTo>
                    <a:pt x="94919" y="28981"/>
                  </a:lnTo>
                  <a:lnTo>
                    <a:pt x="89496" y="23558"/>
                  </a:lnTo>
                  <a:lnTo>
                    <a:pt x="76085" y="23558"/>
                  </a:lnTo>
                  <a:lnTo>
                    <a:pt x="71005" y="28638"/>
                  </a:lnTo>
                  <a:lnTo>
                    <a:pt x="65938" y="23558"/>
                  </a:lnTo>
                  <a:lnTo>
                    <a:pt x="52527" y="23558"/>
                  </a:lnTo>
                  <a:lnTo>
                    <a:pt x="47459" y="28625"/>
                  </a:lnTo>
                  <a:lnTo>
                    <a:pt x="42392" y="23558"/>
                  </a:lnTo>
                  <a:lnTo>
                    <a:pt x="28981" y="23558"/>
                  </a:lnTo>
                  <a:lnTo>
                    <a:pt x="23558" y="28981"/>
                  </a:lnTo>
                  <a:lnTo>
                    <a:pt x="23558" y="42392"/>
                  </a:lnTo>
                  <a:lnTo>
                    <a:pt x="28981" y="47815"/>
                  </a:lnTo>
                  <a:lnTo>
                    <a:pt x="42392" y="47815"/>
                  </a:lnTo>
                  <a:lnTo>
                    <a:pt x="47459" y="42748"/>
                  </a:lnTo>
                  <a:lnTo>
                    <a:pt x="52527" y="47815"/>
                  </a:lnTo>
                  <a:lnTo>
                    <a:pt x="65938" y="47815"/>
                  </a:lnTo>
                  <a:lnTo>
                    <a:pt x="71005" y="42748"/>
                  </a:lnTo>
                  <a:lnTo>
                    <a:pt x="75717" y="47472"/>
                  </a:lnTo>
                  <a:lnTo>
                    <a:pt x="70662" y="52527"/>
                  </a:lnTo>
                  <a:lnTo>
                    <a:pt x="70662" y="65938"/>
                  </a:lnTo>
                  <a:lnTo>
                    <a:pt x="75730" y="71018"/>
                  </a:lnTo>
                  <a:lnTo>
                    <a:pt x="71005" y="75742"/>
                  </a:lnTo>
                  <a:lnTo>
                    <a:pt x="65938" y="70662"/>
                  </a:lnTo>
                  <a:lnTo>
                    <a:pt x="52527" y="70662"/>
                  </a:lnTo>
                  <a:lnTo>
                    <a:pt x="52171" y="71018"/>
                  </a:lnTo>
                  <a:lnTo>
                    <a:pt x="52171" y="94564"/>
                  </a:lnTo>
                  <a:lnTo>
                    <a:pt x="47459" y="99275"/>
                  </a:lnTo>
                  <a:lnTo>
                    <a:pt x="42748" y="94564"/>
                  </a:lnTo>
                  <a:lnTo>
                    <a:pt x="47459" y="89852"/>
                  </a:lnTo>
                  <a:lnTo>
                    <a:pt x="52171" y="94564"/>
                  </a:lnTo>
                  <a:lnTo>
                    <a:pt x="52171" y="71018"/>
                  </a:lnTo>
                  <a:lnTo>
                    <a:pt x="47459" y="75730"/>
                  </a:lnTo>
                  <a:lnTo>
                    <a:pt x="42392" y="70662"/>
                  </a:lnTo>
                  <a:lnTo>
                    <a:pt x="28981" y="70662"/>
                  </a:lnTo>
                  <a:lnTo>
                    <a:pt x="28613" y="71031"/>
                  </a:lnTo>
                  <a:lnTo>
                    <a:pt x="28613" y="94576"/>
                  </a:lnTo>
                  <a:lnTo>
                    <a:pt x="23901" y="99288"/>
                  </a:lnTo>
                  <a:lnTo>
                    <a:pt x="19189" y="94564"/>
                  </a:lnTo>
                  <a:lnTo>
                    <a:pt x="23901" y="89852"/>
                  </a:lnTo>
                  <a:lnTo>
                    <a:pt x="28613" y="94576"/>
                  </a:lnTo>
                  <a:lnTo>
                    <a:pt x="28613" y="71031"/>
                  </a:lnTo>
                  <a:lnTo>
                    <a:pt x="23901" y="75742"/>
                  </a:lnTo>
                  <a:lnTo>
                    <a:pt x="19177" y="71018"/>
                  </a:lnTo>
                  <a:lnTo>
                    <a:pt x="24257" y="65938"/>
                  </a:lnTo>
                  <a:lnTo>
                    <a:pt x="24257" y="59232"/>
                  </a:lnTo>
                  <a:lnTo>
                    <a:pt x="24257" y="52527"/>
                  </a:lnTo>
                  <a:lnTo>
                    <a:pt x="18834" y="47104"/>
                  </a:lnTo>
                  <a:lnTo>
                    <a:pt x="5422" y="47104"/>
                  </a:lnTo>
                  <a:lnTo>
                    <a:pt x="0" y="52527"/>
                  </a:lnTo>
                  <a:lnTo>
                    <a:pt x="0" y="65938"/>
                  </a:lnTo>
                  <a:lnTo>
                    <a:pt x="5067" y="71018"/>
                  </a:lnTo>
                  <a:lnTo>
                    <a:pt x="0" y="76085"/>
                  </a:lnTo>
                  <a:lnTo>
                    <a:pt x="0" y="89496"/>
                  </a:lnTo>
                  <a:lnTo>
                    <a:pt x="5067" y="94564"/>
                  </a:lnTo>
                  <a:lnTo>
                    <a:pt x="0" y="99631"/>
                  </a:lnTo>
                  <a:lnTo>
                    <a:pt x="0" y="113042"/>
                  </a:lnTo>
                  <a:lnTo>
                    <a:pt x="5422" y="118465"/>
                  </a:lnTo>
                  <a:lnTo>
                    <a:pt x="18834" y="118465"/>
                  </a:lnTo>
                  <a:lnTo>
                    <a:pt x="23901" y="113398"/>
                  </a:lnTo>
                  <a:lnTo>
                    <a:pt x="28981" y="118465"/>
                  </a:lnTo>
                  <a:lnTo>
                    <a:pt x="42392" y="118465"/>
                  </a:lnTo>
                  <a:lnTo>
                    <a:pt x="47459" y="113398"/>
                  </a:lnTo>
                  <a:lnTo>
                    <a:pt x="52527" y="118465"/>
                  </a:lnTo>
                  <a:lnTo>
                    <a:pt x="65938" y="118465"/>
                  </a:lnTo>
                  <a:lnTo>
                    <a:pt x="71361" y="113042"/>
                  </a:lnTo>
                  <a:lnTo>
                    <a:pt x="71361" y="106337"/>
                  </a:lnTo>
                  <a:lnTo>
                    <a:pt x="71361" y="99631"/>
                  </a:lnTo>
                  <a:lnTo>
                    <a:pt x="66294" y="94564"/>
                  </a:lnTo>
                  <a:lnTo>
                    <a:pt x="71005" y="89852"/>
                  </a:lnTo>
                  <a:lnTo>
                    <a:pt x="76085" y="94919"/>
                  </a:lnTo>
                  <a:lnTo>
                    <a:pt x="89496" y="94919"/>
                  </a:lnTo>
                  <a:lnTo>
                    <a:pt x="94564" y="89852"/>
                  </a:lnTo>
                  <a:lnTo>
                    <a:pt x="99275" y="94576"/>
                  </a:lnTo>
                  <a:lnTo>
                    <a:pt x="94221" y="99631"/>
                  </a:lnTo>
                  <a:lnTo>
                    <a:pt x="94221" y="113042"/>
                  </a:lnTo>
                  <a:lnTo>
                    <a:pt x="99644" y="118465"/>
                  </a:lnTo>
                  <a:lnTo>
                    <a:pt x="113055" y="118465"/>
                  </a:lnTo>
                  <a:lnTo>
                    <a:pt x="118478" y="113042"/>
                  </a:lnTo>
                  <a:lnTo>
                    <a:pt x="118478" y="106337"/>
                  </a:lnTo>
                  <a:lnTo>
                    <a:pt x="118478" y="99631"/>
                  </a:lnTo>
                  <a:lnTo>
                    <a:pt x="113411" y="94564"/>
                  </a:lnTo>
                  <a:lnTo>
                    <a:pt x="118122" y="89852"/>
                  </a:lnTo>
                  <a:lnTo>
                    <a:pt x="123190" y="94919"/>
                  </a:lnTo>
                  <a:lnTo>
                    <a:pt x="136601" y="94919"/>
                  </a:lnTo>
                  <a:lnTo>
                    <a:pt x="142024" y="89496"/>
                  </a:lnTo>
                  <a:lnTo>
                    <a:pt x="142024" y="82791"/>
                  </a:lnTo>
                  <a:lnTo>
                    <a:pt x="142024" y="76085"/>
                  </a:lnTo>
                  <a:close/>
                </a:path>
                <a:path w="660400" h="118745">
                  <a:moveTo>
                    <a:pt x="142024" y="28981"/>
                  </a:moveTo>
                  <a:lnTo>
                    <a:pt x="136601" y="23558"/>
                  </a:lnTo>
                  <a:lnTo>
                    <a:pt x="123190" y="23558"/>
                  </a:lnTo>
                  <a:lnTo>
                    <a:pt x="117767" y="28981"/>
                  </a:lnTo>
                  <a:lnTo>
                    <a:pt x="117767" y="42392"/>
                  </a:lnTo>
                  <a:lnTo>
                    <a:pt x="123190" y="47815"/>
                  </a:lnTo>
                  <a:lnTo>
                    <a:pt x="136601" y="47815"/>
                  </a:lnTo>
                  <a:lnTo>
                    <a:pt x="142024" y="42392"/>
                  </a:lnTo>
                  <a:lnTo>
                    <a:pt x="142024" y="35687"/>
                  </a:lnTo>
                  <a:lnTo>
                    <a:pt x="142024" y="28981"/>
                  </a:lnTo>
                  <a:close/>
                </a:path>
                <a:path w="660400" h="118745">
                  <a:moveTo>
                    <a:pt x="189128" y="5422"/>
                  </a:moveTo>
                  <a:lnTo>
                    <a:pt x="183705" y="0"/>
                  </a:lnTo>
                  <a:lnTo>
                    <a:pt x="170294" y="0"/>
                  </a:lnTo>
                  <a:lnTo>
                    <a:pt x="164871" y="5422"/>
                  </a:lnTo>
                  <a:lnTo>
                    <a:pt x="164871" y="18834"/>
                  </a:lnTo>
                  <a:lnTo>
                    <a:pt x="169938" y="23914"/>
                  </a:lnTo>
                  <a:lnTo>
                    <a:pt x="164871" y="28981"/>
                  </a:lnTo>
                  <a:lnTo>
                    <a:pt x="164871" y="42392"/>
                  </a:lnTo>
                  <a:lnTo>
                    <a:pt x="169938" y="47459"/>
                  </a:lnTo>
                  <a:lnTo>
                    <a:pt x="164871" y="52527"/>
                  </a:lnTo>
                  <a:lnTo>
                    <a:pt x="164871" y="65938"/>
                  </a:lnTo>
                  <a:lnTo>
                    <a:pt x="170294" y="71361"/>
                  </a:lnTo>
                  <a:lnTo>
                    <a:pt x="183705" y="71361"/>
                  </a:lnTo>
                  <a:lnTo>
                    <a:pt x="189128" y="65938"/>
                  </a:lnTo>
                  <a:lnTo>
                    <a:pt x="189128" y="59232"/>
                  </a:lnTo>
                  <a:lnTo>
                    <a:pt x="189128" y="52527"/>
                  </a:lnTo>
                  <a:lnTo>
                    <a:pt x="184061" y="47459"/>
                  </a:lnTo>
                  <a:lnTo>
                    <a:pt x="189128" y="42392"/>
                  </a:lnTo>
                  <a:lnTo>
                    <a:pt x="189128" y="35687"/>
                  </a:lnTo>
                  <a:lnTo>
                    <a:pt x="189128" y="28981"/>
                  </a:lnTo>
                  <a:lnTo>
                    <a:pt x="184048" y="23914"/>
                  </a:lnTo>
                  <a:lnTo>
                    <a:pt x="189128" y="18834"/>
                  </a:lnTo>
                  <a:lnTo>
                    <a:pt x="189128" y="12128"/>
                  </a:lnTo>
                  <a:lnTo>
                    <a:pt x="189128" y="5422"/>
                  </a:lnTo>
                  <a:close/>
                </a:path>
                <a:path w="660400" h="118745">
                  <a:moveTo>
                    <a:pt x="212686" y="76085"/>
                  </a:moveTo>
                  <a:lnTo>
                    <a:pt x="207264" y="70662"/>
                  </a:lnTo>
                  <a:lnTo>
                    <a:pt x="193852" y="70662"/>
                  </a:lnTo>
                  <a:lnTo>
                    <a:pt x="188429" y="76085"/>
                  </a:lnTo>
                  <a:lnTo>
                    <a:pt x="188429" y="89496"/>
                  </a:lnTo>
                  <a:lnTo>
                    <a:pt x="193497" y="94564"/>
                  </a:lnTo>
                  <a:lnTo>
                    <a:pt x="188772" y="99288"/>
                  </a:lnTo>
                  <a:lnTo>
                    <a:pt x="183705" y="94208"/>
                  </a:lnTo>
                  <a:lnTo>
                    <a:pt x="170294" y="94208"/>
                  </a:lnTo>
                  <a:lnTo>
                    <a:pt x="164871" y="99631"/>
                  </a:lnTo>
                  <a:lnTo>
                    <a:pt x="164871" y="113042"/>
                  </a:lnTo>
                  <a:lnTo>
                    <a:pt x="170294" y="118465"/>
                  </a:lnTo>
                  <a:lnTo>
                    <a:pt x="183705" y="118465"/>
                  </a:lnTo>
                  <a:lnTo>
                    <a:pt x="188772" y="113398"/>
                  </a:lnTo>
                  <a:lnTo>
                    <a:pt x="193852" y="118465"/>
                  </a:lnTo>
                  <a:lnTo>
                    <a:pt x="207264" y="118465"/>
                  </a:lnTo>
                  <a:lnTo>
                    <a:pt x="212686" y="113042"/>
                  </a:lnTo>
                  <a:lnTo>
                    <a:pt x="212686" y="106337"/>
                  </a:lnTo>
                  <a:lnTo>
                    <a:pt x="212686" y="99631"/>
                  </a:lnTo>
                  <a:lnTo>
                    <a:pt x="207619" y="94564"/>
                  </a:lnTo>
                  <a:lnTo>
                    <a:pt x="212686" y="89496"/>
                  </a:lnTo>
                  <a:lnTo>
                    <a:pt x="212686" y="82791"/>
                  </a:lnTo>
                  <a:lnTo>
                    <a:pt x="212686" y="76085"/>
                  </a:lnTo>
                  <a:close/>
                </a:path>
                <a:path w="660400" h="118745">
                  <a:moveTo>
                    <a:pt x="236232" y="5422"/>
                  </a:moveTo>
                  <a:lnTo>
                    <a:pt x="230809" y="0"/>
                  </a:lnTo>
                  <a:lnTo>
                    <a:pt x="217398" y="0"/>
                  </a:lnTo>
                  <a:lnTo>
                    <a:pt x="211975" y="5422"/>
                  </a:lnTo>
                  <a:lnTo>
                    <a:pt x="211975" y="18834"/>
                  </a:lnTo>
                  <a:lnTo>
                    <a:pt x="217043" y="23914"/>
                  </a:lnTo>
                  <a:lnTo>
                    <a:pt x="211975" y="28981"/>
                  </a:lnTo>
                  <a:lnTo>
                    <a:pt x="211975" y="42392"/>
                  </a:lnTo>
                  <a:lnTo>
                    <a:pt x="217398" y="47815"/>
                  </a:lnTo>
                  <a:lnTo>
                    <a:pt x="230809" y="47815"/>
                  </a:lnTo>
                  <a:lnTo>
                    <a:pt x="236232" y="42392"/>
                  </a:lnTo>
                  <a:lnTo>
                    <a:pt x="236232" y="35687"/>
                  </a:lnTo>
                  <a:lnTo>
                    <a:pt x="236232" y="28981"/>
                  </a:lnTo>
                  <a:lnTo>
                    <a:pt x="231152" y="23914"/>
                  </a:lnTo>
                  <a:lnTo>
                    <a:pt x="236232" y="18834"/>
                  </a:lnTo>
                  <a:lnTo>
                    <a:pt x="236232" y="12128"/>
                  </a:lnTo>
                  <a:lnTo>
                    <a:pt x="236232" y="5422"/>
                  </a:lnTo>
                  <a:close/>
                </a:path>
                <a:path w="660400" h="118745">
                  <a:moveTo>
                    <a:pt x="448208" y="5422"/>
                  </a:moveTo>
                  <a:lnTo>
                    <a:pt x="442785" y="0"/>
                  </a:lnTo>
                  <a:lnTo>
                    <a:pt x="429374" y="0"/>
                  </a:lnTo>
                  <a:lnTo>
                    <a:pt x="424307" y="5067"/>
                  </a:lnTo>
                  <a:lnTo>
                    <a:pt x="419239" y="0"/>
                  </a:lnTo>
                  <a:lnTo>
                    <a:pt x="405828" y="0"/>
                  </a:lnTo>
                  <a:lnTo>
                    <a:pt x="400748" y="5080"/>
                  </a:lnTo>
                  <a:lnTo>
                    <a:pt x="395681" y="0"/>
                  </a:lnTo>
                  <a:lnTo>
                    <a:pt x="382270" y="0"/>
                  </a:lnTo>
                  <a:lnTo>
                    <a:pt x="377202" y="5067"/>
                  </a:lnTo>
                  <a:lnTo>
                    <a:pt x="372135" y="0"/>
                  </a:lnTo>
                  <a:lnTo>
                    <a:pt x="358724" y="0"/>
                  </a:lnTo>
                  <a:lnTo>
                    <a:pt x="353301" y="5422"/>
                  </a:lnTo>
                  <a:lnTo>
                    <a:pt x="353301" y="18834"/>
                  </a:lnTo>
                  <a:lnTo>
                    <a:pt x="358368" y="23914"/>
                  </a:lnTo>
                  <a:lnTo>
                    <a:pt x="358368" y="71018"/>
                  </a:lnTo>
                  <a:lnTo>
                    <a:pt x="358355" y="94576"/>
                  </a:lnTo>
                  <a:lnTo>
                    <a:pt x="353644" y="99288"/>
                  </a:lnTo>
                  <a:lnTo>
                    <a:pt x="348932" y="94564"/>
                  </a:lnTo>
                  <a:lnTo>
                    <a:pt x="353644" y="89852"/>
                  </a:lnTo>
                  <a:lnTo>
                    <a:pt x="358355" y="94576"/>
                  </a:lnTo>
                  <a:lnTo>
                    <a:pt x="358355" y="71031"/>
                  </a:lnTo>
                  <a:lnTo>
                    <a:pt x="353644" y="75742"/>
                  </a:lnTo>
                  <a:lnTo>
                    <a:pt x="348919" y="71018"/>
                  </a:lnTo>
                  <a:lnTo>
                    <a:pt x="353644" y="66294"/>
                  </a:lnTo>
                  <a:lnTo>
                    <a:pt x="358368" y="71018"/>
                  </a:lnTo>
                  <a:lnTo>
                    <a:pt x="358368" y="23914"/>
                  </a:lnTo>
                  <a:lnTo>
                    <a:pt x="358355" y="47472"/>
                  </a:lnTo>
                  <a:lnTo>
                    <a:pt x="353644" y="52184"/>
                  </a:lnTo>
                  <a:lnTo>
                    <a:pt x="348932" y="47459"/>
                  </a:lnTo>
                  <a:lnTo>
                    <a:pt x="353644" y="42748"/>
                  </a:lnTo>
                  <a:lnTo>
                    <a:pt x="358355" y="47472"/>
                  </a:lnTo>
                  <a:lnTo>
                    <a:pt x="358355" y="23926"/>
                  </a:lnTo>
                  <a:lnTo>
                    <a:pt x="353644" y="28638"/>
                  </a:lnTo>
                  <a:lnTo>
                    <a:pt x="348576" y="23558"/>
                  </a:lnTo>
                  <a:lnTo>
                    <a:pt x="335165" y="23558"/>
                  </a:lnTo>
                  <a:lnTo>
                    <a:pt x="334810" y="23914"/>
                  </a:lnTo>
                  <a:lnTo>
                    <a:pt x="334810" y="71018"/>
                  </a:lnTo>
                  <a:lnTo>
                    <a:pt x="334797" y="94576"/>
                  </a:lnTo>
                  <a:lnTo>
                    <a:pt x="330085" y="99288"/>
                  </a:lnTo>
                  <a:lnTo>
                    <a:pt x="325374" y="94564"/>
                  </a:lnTo>
                  <a:lnTo>
                    <a:pt x="330085" y="89852"/>
                  </a:lnTo>
                  <a:lnTo>
                    <a:pt x="334797" y="94576"/>
                  </a:lnTo>
                  <a:lnTo>
                    <a:pt x="334797" y="71031"/>
                  </a:lnTo>
                  <a:lnTo>
                    <a:pt x="330085" y="75742"/>
                  </a:lnTo>
                  <a:lnTo>
                    <a:pt x="325361" y="71018"/>
                  </a:lnTo>
                  <a:lnTo>
                    <a:pt x="330085" y="66294"/>
                  </a:lnTo>
                  <a:lnTo>
                    <a:pt x="334810" y="71018"/>
                  </a:lnTo>
                  <a:lnTo>
                    <a:pt x="334810" y="23914"/>
                  </a:lnTo>
                  <a:lnTo>
                    <a:pt x="334797" y="47472"/>
                  </a:lnTo>
                  <a:lnTo>
                    <a:pt x="330085" y="52184"/>
                  </a:lnTo>
                  <a:lnTo>
                    <a:pt x="325374" y="47459"/>
                  </a:lnTo>
                  <a:lnTo>
                    <a:pt x="330085" y="42748"/>
                  </a:lnTo>
                  <a:lnTo>
                    <a:pt x="334797" y="47472"/>
                  </a:lnTo>
                  <a:lnTo>
                    <a:pt x="334797" y="23926"/>
                  </a:lnTo>
                  <a:lnTo>
                    <a:pt x="330085" y="28638"/>
                  </a:lnTo>
                  <a:lnTo>
                    <a:pt x="325361" y="23914"/>
                  </a:lnTo>
                  <a:lnTo>
                    <a:pt x="330441" y="18834"/>
                  </a:lnTo>
                  <a:lnTo>
                    <a:pt x="330441" y="12128"/>
                  </a:lnTo>
                  <a:lnTo>
                    <a:pt x="330441" y="5422"/>
                  </a:lnTo>
                  <a:lnTo>
                    <a:pt x="325018" y="0"/>
                  </a:lnTo>
                  <a:lnTo>
                    <a:pt x="311607" y="0"/>
                  </a:lnTo>
                  <a:lnTo>
                    <a:pt x="311251" y="355"/>
                  </a:lnTo>
                  <a:lnTo>
                    <a:pt x="311251" y="23914"/>
                  </a:lnTo>
                  <a:lnTo>
                    <a:pt x="311251" y="47459"/>
                  </a:lnTo>
                  <a:lnTo>
                    <a:pt x="311251" y="71018"/>
                  </a:lnTo>
                  <a:lnTo>
                    <a:pt x="306184" y="76085"/>
                  </a:lnTo>
                  <a:lnTo>
                    <a:pt x="306184" y="89496"/>
                  </a:lnTo>
                  <a:lnTo>
                    <a:pt x="311251" y="94564"/>
                  </a:lnTo>
                  <a:lnTo>
                    <a:pt x="306539" y="99275"/>
                  </a:lnTo>
                  <a:lnTo>
                    <a:pt x="301472" y="94208"/>
                  </a:lnTo>
                  <a:lnTo>
                    <a:pt x="288061" y="94208"/>
                  </a:lnTo>
                  <a:lnTo>
                    <a:pt x="282981" y="99288"/>
                  </a:lnTo>
                  <a:lnTo>
                    <a:pt x="278269" y="94564"/>
                  </a:lnTo>
                  <a:lnTo>
                    <a:pt x="283337" y="89496"/>
                  </a:lnTo>
                  <a:lnTo>
                    <a:pt x="283337" y="82791"/>
                  </a:lnTo>
                  <a:lnTo>
                    <a:pt x="283337" y="76085"/>
                  </a:lnTo>
                  <a:lnTo>
                    <a:pt x="278257" y="71018"/>
                  </a:lnTo>
                  <a:lnTo>
                    <a:pt x="282981" y="66294"/>
                  </a:lnTo>
                  <a:lnTo>
                    <a:pt x="288061" y="71361"/>
                  </a:lnTo>
                  <a:lnTo>
                    <a:pt x="301472" y="71361"/>
                  </a:lnTo>
                  <a:lnTo>
                    <a:pt x="306539" y="66294"/>
                  </a:lnTo>
                  <a:lnTo>
                    <a:pt x="311251" y="71018"/>
                  </a:lnTo>
                  <a:lnTo>
                    <a:pt x="311251" y="47459"/>
                  </a:lnTo>
                  <a:lnTo>
                    <a:pt x="306539" y="52171"/>
                  </a:lnTo>
                  <a:lnTo>
                    <a:pt x="301828" y="47459"/>
                  </a:lnTo>
                  <a:lnTo>
                    <a:pt x="306539" y="42748"/>
                  </a:lnTo>
                  <a:lnTo>
                    <a:pt x="311251" y="47459"/>
                  </a:lnTo>
                  <a:lnTo>
                    <a:pt x="311251" y="23914"/>
                  </a:lnTo>
                  <a:lnTo>
                    <a:pt x="306527" y="28638"/>
                  </a:lnTo>
                  <a:lnTo>
                    <a:pt x="301815" y="23914"/>
                  </a:lnTo>
                  <a:lnTo>
                    <a:pt x="306539" y="19189"/>
                  </a:lnTo>
                  <a:lnTo>
                    <a:pt x="311251" y="23914"/>
                  </a:lnTo>
                  <a:lnTo>
                    <a:pt x="311251" y="355"/>
                  </a:lnTo>
                  <a:lnTo>
                    <a:pt x="306539" y="5067"/>
                  </a:lnTo>
                  <a:lnTo>
                    <a:pt x="301472" y="0"/>
                  </a:lnTo>
                  <a:lnTo>
                    <a:pt x="288061" y="0"/>
                  </a:lnTo>
                  <a:lnTo>
                    <a:pt x="282638" y="5422"/>
                  </a:lnTo>
                  <a:lnTo>
                    <a:pt x="282638" y="18834"/>
                  </a:lnTo>
                  <a:lnTo>
                    <a:pt x="287705" y="23914"/>
                  </a:lnTo>
                  <a:lnTo>
                    <a:pt x="282638" y="28981"/>
                  </a:lnTo>
                  <a:lnTo>
                    <a:pt x="282638" y="42392"/>
                  </a:lnTo>
                  <a:lnTo>
                    <a:pt x="287705" y="47459"/>
                  </a:lnTo>
                  <a:lnTo>
                    <a:pt x="282981" y="52184"/>
                  </a:lnTo>
                  <a:lnTo>
                    <a:pt x="277914" y="47104"/>
                  </a:lnTo>
                  <a:lnTo>
                    <a:pt x="264502" y="47104"/>
                  </a:lnTo>
                  <a:lnTo>
                    <a:pt x="264147" y="47459"/>
                  </a:lnTo>
                  <a:lnTo>
                    <a:pt x="264147" y="71018"/>
                  </a:lnTo>
                  <a:lnTo>
                    <a:pt x="259422" y="75742"/>
                  </a:lnTo>
                  <a:lnTo>
                    <a:pt x="254711" y="71018"/>
                  </a:lnTo>
                  <a:lnTo>
                    <a:pt x="259435" y="66294"/>
                  </a:lnTo>
                  <a:lnTo>
                    <a:pt x="264147" y="71018"/>
                  </a:lnTo>
                  <a:lnTo>
                    <a:pt x="264147" y="47459"/>
                  </a:lnTo>
                  <a:lnTo>
                    <a:pt x="259435" y="52171"/>
                  </a:lnTo>
                  <a:lnTo>
                    <a:pt x="254368" y="47104"/>
                  </a:lnTo>
                  <a:lnTo>
                    <a:pt x="240957" y="47104"/>
                  </a:lnTo>
                  <a:lnTo>
                    <a:pt x="235534" y="52527"/>
                  </a:lnTo>
                  <a:lnTo>
                    <a:pt x="235534" y="65938"/>
                  </a:lnTo>
                  <a:lnTo>
                    <a:pt x="240601" y="71018"/>
                  </a:lnTo>
                  <a:lnTo>
                    <a:pt x="235534" y="76085"/>
                  </a:lnTo>
                  <a:lnTo>
                    <a:pt x="235534" y="89496"/>
                  </a:lnTo>
                  <a:lnTo>
                    <a:pt x="240957" y="94919"/>
                  </a:lnTo>
                  <a:lnTo>
                    <a:pt x="254368" y="94919"/>
                  </a:lnTo>
                  <a:lnTo>
                    <a:pt x="259435" y="89852"/>
                  </a:lnTo>
                  <a:lnTo>
                    <a:pt x="264147" y="94564"/>
                  </a:lnTo>
                  <a:lnTo>
                    <a:pt x="259080" y="99631"/>
                  </a:lnTo>
                  <a:lnTo>
                    <a:pt x="259080" y="113042"/>
                  </a:lnTo>
                  <a:lnTo>
                    <a:pt x="264502" y="118465"/>
                  </a:lnTo>
                  <a:lnTo>
                    <a:pt x="277914" y="118465"/>
                  </a:lnTo>
                  <a:lnTo>
                    <a:pt x="282981" y="113398"/>
                  </a:lnTo>
                  <a:lnTo>
                    <a:pt x="288061" y="118465"/>
                  </a:lnTo>
                  <a:lnTo>
                    <a:pt x="301472" y="118465"/>
                  </a:lnTo>
                  <a:lnTo>
                    <a:pt x="306539" y="113398"/>
                  </a:lnTo>
                  <a:lnTo>
                    <a:pt x="311607" y="118465"/>
                  </a:lnTo>
                  <a:lnTo>
                    <a:pt x="325018" y="118465"/>
                  </a:lnTo>
                  <a:lnTo>
                    <a:pt x="330085" y="113398"/>
                  </a:lnTo>
                  <a:lnTo>
                    <a:pt x="335165" y="118465"/>
                  </a:lnTo>
                  <a:lnTo>
                    <a:pt x="348576" y="118465"/>
                  </a:lnTo>
                  <a:lnTo>
                    <a:pt x="353644" y="113398"/>
                  </a:lnTo>
                  <a:lnTo>
                    <a:pt x="358724" y="118465"/>
                  </a:lnTo>
                  <a:lnTo>
                    <a:pt x="372135" y="118465"/>
                  </a:lnTo>
                  <a:lnTo>
                    <a:pt x="377558" y="113042"/>
                  </a:lnTo>
                  <a:lnTo>
                    <a:pt x="377558" y="106337"/>
                  </a:lnTo>
                  <a:lnTo>
                    <a:pt x="377558" y="99631"/>
                  </a:lnTo>
                  <a:lnTo>
                    <a:pt x="372491" y="94564"/>
                  </a:lnTo>
                  <a:lnTo>
                    <a:pt x="377558" y="89496"/>
                  </a:lnTo>
                  <a:lnTo>
                    <a:pt x="377558" y="82791"/>
                  </a:lnTo>
                  <a:lnTo>
                    <a:pt x="377558" y="76085"/>
                  </a:lnTo>
                  <a:lnTo>
                    <a:pt x="372478" y="71018"/>
                  </a:lnTo>
                  <a:lnTo>
                    <a:pt x="377558" y="65938"/>
                  </a:lnTo>
                  <a:lnTo>
                    <a:pt x="377558" y="59232"/>
                  </a:lnTo>
                  <a:lnTo>
                    <a:pt x="377558" y="52527"/>
                  </a:lnTo>
                  <a:lnTo>
                    <a:pt x="372491" y="47459"/>
                  </a:lnTo>
                  <a:lnTo>
                    <a:pt x="377558" y="42392"/>
                  </a:lnTo>
                  <a:lnTo>
                    <a:pt x="377558" y="35687"/>
                  </a:lnTo>
                  <a:lnTo>
                    <a:pt x="377558" y="28981"/>
                  </a:lnTo>
                  <a:lnTo>
                    <a:pt x="372478" y="23914"/>
                  </a:lnTo>
                  <a:lnTo>
                    <a:pt x="377202" y="19189"/>
                  </a:lnTo>
                  <a:lnTo>
                    <a:pt x="382270" y="24257"/>
                  </a:lnTo>
                  <a:lnTo>
                    <a:pt x="395681" y="24257"/>
                  </a:lnTo>
                  <a:lnTo>
                    <a:pt x="400748" y="19189"/>
                  </a:lnTo>
                  <a:lnTo>
                    <a:pt x="405828" y="24257"/>
                  </a:lnTo>
                  <a:lnTo>
                    <a:pt x="419239" y="24257"/>
                  </a:lnTo>
                  <a:lnTo>
                    <a:pt x="424307" y="19189"/>
                  </a:lnTo>
                  <a:lnTo>
                    <a:pt x="429374" y="24257"/>
                  </a:lnTo>
                  <a:lnTo>
                    <a:pt x="442785" y="24257"/>
                  </a:lnTo>
                  <a:lnTo>
                    <a:pt x="448208" y="18834"/>
                  </a:lnTo>
                  <a:lnTo>
                    <a:pt x="448208" y="12128"/>
                  </a:lnTo>
                  <a:lnTo>
                    <a:pt x="448208" y="5422"/>
                  </a:lnTo>
                  <a:close/>
                </a:path>
                <a:path w="660400" h="118745">
                  <a:moveTo>
                    <a:pt x="495312" y="76085"/>
                  </a:moveTo>
                  <a:lnTo>
                    <a:pt x="489889" y="70662"/>
                  </a:lnTo>
                  <a:lnTo>
                    <a:pt x="476478" y="70662"/>
                  </a:lnTo>
                  <a:lnTo>
                    <a:pt x="471055" y="76085"/>
                  </a:lnTo>
                  <a:lnTo>
                    <a:pt x="471055" y="89496"/>
                  </a:lnTo>
                  <a:lnTo>
                    <a:pt x="476123" y="94564"/>
                  </a:lnTo>
                  <a:lnTo>
                    <a:pt x="471055" y="99631"/>
                  </a:lnTo>
                  <a:lnTo>
                    <a:pt x="471055" y="113042"/>
                  </a:lnTo>
                  <a:lnTo>
                    <a:pt x="476478" y="118465"/>
                  </a:lnTo>
                  <a:lnTo>
                    <a:pt x="489889" y="118465"/>
                  </a:lnTo>
                  <a:lnTo>
                    <a:pt x="495312" y="113042"/>
                  </a:lnTo>
                  <a:lnTo>
                    <a:pt x="495312" y="106337"/>
                  </a:lnTo>
                  <a:lnTo>
                    <a:pt x="495312" y="99631"/>
                  </a:lnTo>
                  <a:lnTo>
                    <a:pt x="490245" y="94564"/>
                  </a:lnTo>
                  <a:lnTo>
                    <a:pt x="495312" y="89496"/>
                  </a:lnTo>
                  <a:lnTo>
                    <a:pt x="495312" y="82791"/>
                  </a:lnTo>
                  <a:lnTo>
                    <a:pt x="495312" y="76085"/>
                  </a:lnTo>
                  <a:close/>
                </a:path>
                <a:path w="660400" h="118745">
                  <a:moveTo>
                    <a:pt x="542417" y="76085"/>
                  </a:moveTo>
                  <a:lnTo>
                    <a:pt x="536994" y="70662"/>
                  </a:lnTo>
                  <a:lnTo>
                    <a:pt x="523582" y="70662"/>
                  </a:lnTo>
                  <a:lnTo>
                    <a:pt x="518160" y="76085"/>
                  </a:lnTo>
                  <a:lnTo>
                    <a:pt x="518160" y="89496"/>
                  </a:lnTo>
                  <a:lnTo>
                    <a:pt x="523227" y="94564"/>
                  </a:lnTo>
                  <a:lnTo>
                    <a:pt x="518160" y="99631"/>
                  </a:lnTo>
                  <a:lnTo>
                    <a:pt x="518160" y="113042"/>
                  </a:lnTo>
                  <a:lnTo>
                    <a:pt x="523582" y="118465"/>
                  </a:lnTo>
                  <a:lnTo>
                    <a:pt x="536994" y="118465"/>
                  </a:lnTo>
                  <a:lnTo>
                    <a:pt x="542417" y="113042"/>
                  </a:lnTo>
                  <a:lnTo>
                    <a:pt x="542417" y="106337"/>
                  </a:lnTo>
                  <a:lnTo>
                    <a:pt x="542417" y="99631"/>
                  </a:lnTo>
                  <a:lnTo>
                    <a:pt x="537349" y="94564"/>
                  </a:lnTo>
                  <a:lnTo>
                    <a:pt x="542417" y="89496"/>
                  </a:lnTo>
                  <a:lnTo>
                    <a:pt x="542417" y="82791"/>
                  </a:lnTo>
                  <a:lnTo>
                    <a:pt x="542417" y="76085"/>
                  </a:lnTo>
                  <a:close/>
                </a:path>
                <a:path w="660400" h="118745">
                  <a:moveTo>
                    <a:pt x="542417" y="28981"/>
                  </a:moveTo>
                  <a:lnTo>
                    <a:pt x="536994" y="23558"/>
                  </a:lnTo>
                  <a:lnTo>
                    <a:pt x="523582" y="23558"/>
                  </a:lnTo>
                  <a:lnTo>
                    <a:pt x="518515" y="28625"/>
                  </a:lnTo>
                  <a:lnTo>
                    <a:pt x="513448" y="23558"/>
                  </a:lnTo>
                  <a:lnTo>
                    <a:pt x="500037" y="23558"/>
                  </a:lnTo>
                  <a:lnTo>
                    <a:pt x="494957" y="28638"/>
                  </a:lnTo>
                  <a:lnTo>
                    <a:pt x="489889" y="23558"/>
                  </a:lnTo>
                  <a:lnTo>
                    <a:pt x="476478" y="23558"/>
                  </a:lnTo>
                  <a:lnTo>
                    <a:pt x="471411" y="28625"/>
                  </a:lnTo>
                  <a:lnTo>
                    <a:pt x="466344" y="23558"/>
                  </a:lnTo>
                  <a:lnTo>
                    <a:pt x="452932" y="23558"/>
                  </a:lnTo>
                  <a:lnTo>
                    <a:pt x="447509" y="28981"/>
                  </a:lnTo>
                  <a:lnTo>
                    <a:pt x="447509" y="42392"/>
                  </a:lnTo>
                  <a:lnTo>
                    <a:pt x="452577" y="47459"/>
                  </a:lnTo>
                  <a:lnTo>
                    <a:pt x="447852" y="52184"/>
                  </a:lnTo>
                  <a:lnTo>
                    <a:pt x="442785" y="47104"/>
                  </a:lnTo>
                  <a:lnTo>
                    <a:pt x="429374" y="47104"/>
                  </a:lnTo>
                  <a:lnTo>
                    <a:pt x="424307" y="52171"/>
                  </a:lnTo>
                  <a:lnTo>
                    <a:pt x="419239" y="47104"/>
                  </a:lnTo>
                  <a:lnTo>
                    <a:pt x="405828" y="47104"/>
                  </a:lnTo>
                  <a:lnTo>
                    <a:pt x="400405" y="52527"/>
                  </a:lnTo>
                  <a:lnTo>
                    <a:pt x="400405" y="65938"/>
                  </a:lnTo>
                  <a:lnTo>
                    <a:pt x="405828" y="71361"/>
                  </a:lnTo>
                  <a:lnTo>
                    <a:pt x="419239" y="71361"/>
                  </a:lnTo>
                  <a:lnTo>
                    <a:pt x="424307" y="66294"/>
                  </a:lnTo>
                  <a:lnTo>
                    <a:pt x="429374" y="71361"/>
                  </a:lnTo>
                  <a:lnTo>
                    <a:pt x="442785" y="71361"/>
                  </a:lnTo>
                  <a:lnTo>
                    <a:pt x="447852" y="66294"/>
                  </a:lnTo>
                  <a:lnTo>
                    <a:pt x="452932" y="71361"/>
                  </a:lnTo>
                  <a:lnTo>
                    <a:pt x="466344" y="71361"/>
                  </a:lnTo>
                  <a:lnTo>
                    <a:pt x="471766" y="65938"/>
                  </a:lnTo>
                  <a:lnTo>
                    <a:pt x="471766" y="59232"/>
                  </a:lnTo>
                  <a:lnTo>
                    <a:pt x="471766" y="52527"/>
                  </a:lnTo>
                  <a:lnTo>
                    <a:pt x="466699" y="47459"/>
                  </a:lnTo>
                  <a:lnTo>
                    <a:pt x="471411" y="42748"/>
                  </a:lnTo>
                  <a:lnTo>
                    <a:pt x="476478" y="47815"/>
                  </a:lnTo>
                  <a:lnTo>
                    <a:pt x="489889" y="47815"/>
                  </a:lnTo>
                  <a:lnTo>
                    <a:pt x="494957" y="42748"/>
                  </a:lnTo>
                  <a:lnTo>
                    <a:pt x="499668" y="47472"/>
                  </a:lnTo>
                  <a:lnTo>
                    <a:pt x="494614" y="52527"/>
                  </a:lnTo>
                  <a:lnTo>
                    <a:pt x="494614" y="65938"/>
                  </a:lnTo>
                  <a:lnTo>
                    <a:pt x="500037" y="71361"/>
                  </a:lnTo>
                  <a:lnTo>
                    <a:pt x="513448" y="71361"/>
                  </a:lnTo>
                  <a:lnTo>
                    <a:pt x="518871" y="65938"/>
                  </a:lnTo>
                  <a:lnTo>
                    <a:pt x="518871" y="59232"/>
                  </a:lnTo>
                  <a:lnTo>
                    <a:pt x="518871" y="52527"/>
                  </a:lnTo>
                  <a:lnTo>
                    <a:pt x="513803" y="47459"/>
                  </a:lnTo>
                  <a:lnTo>
                    <a:pt x="518515" y="42748"/>
                  </a:lnTo>
                  <a:lnTo>
                    <a:pt x="523582" y="47815"/>
                  </a:lnTo>
                  <a:lnTo>
                    <a:pt x="536994" y="47815"/>
                  </a:lnTo>
                  <a:lnTo>
                    <a:pt x="542417" y="42392"/>
                  </a:lnTo>
                  <a:lnTo>
                    <a:pt x="542417" y="35687"/>
                  </a:lnTo>
                  <a:lnTo>
                    <a:pt x="542417" y="28981"/>
                  </a:lnTo>
                  <a:close/>
                </a:path>
                <a:path w="660400" h="118745">
                  <a:moveTo>
                    <a:pt x="565975" y="52527"/>
                  </a:moveTo>
                  <a:lnTo>
                    <a:pt x="560552" y="47104"/>
                  </a:lnTo>
                  <a:lnTo>
                    <a:pt x="547141" y="47104"/>
                  </a:lnTo>
                  <a:lnTo>
                    <a:pt x="541718" y="52527"/>
                  </a:lnTo>
                  <a:lnTo>
                    <a:pt x="541718" y="65938"/>
                  </a:lnTo>
                  <a:lnTo>
                    <a:pt x="547141" y="71361"/>
                  </a:lnTo>
                  <a:lnTo>
                    <a:pt x="560552" y="71361"/>
                  </a:lnTo>
                  <a:lnTo>
                    <a:pt x="565975" y="65938"/>
                  </a:lnTo>
                  <a:lnTo>
                    <a:pt x="565975" y="59232"/>
                  </a:lnTo>
                  <a:lnTo>
                    <a:pt x="565975" y="52527"/>
                  </a:lnTo>
                  <a:close/>
                </a:path>
                <a:path w="660400" h="118745">
                  <a:moveTo>
                    <a:pt x="589521" y="76085"/>
                  </a:moveTo>
                  <a:lnTo>
                    <a:pt x="584098" y="70662"/>
                  </a:lnTo>
                  <a:lnTo>
                    <a:pt x="570687" y="70662"/>
                  </a:lnTo>
                  <a:lnTo>
                    <a:pt x="565264" y="76085"/>
                  </a:lnTo>
                  <a:lnTo>
                    <a:pt x="565264" y="89496"/>
                  </a:lnTo>
                  <a:lnTo>
                    <a:pt x="570331" y="94564"/>
                  </a:lnTo>
                  <a:lnTo>
                    <a:pt x="565264" y="99631"/>
                  </a:lnTo>
                  <a:lnTo>
                    <a:pt x="565264" y="113042"/>
                  </a:lnTo>
                  <a:lnTo>
                    <a:pt x="570687" y="118465"/>
                  </a:lnTo>
                  <a:lnTo>
                    <a:pt x="584098" y="118465"/>
                  </a:lnTo>
                  <a:lnTo>
                    <a:pt x="589521" y="113042"/>
                  </a:lnTo>
                  <a:lnTo>
                    <a:pt x="589521" y="106337"/>
                  </a:lnTo>
                  <a:lnTo>
                    <a:pt x="589521" y="99631"/>
                  </a:lnTo>
                  <a:lnTo>
                    <a:pt x="584454" y="94564"/>
                  </a:lnTo>
                  <a:lnTo>
                    <a:pt x="589521" y="89496"/>
                  </a:lnTo>
                  <a:lnTo>
                    <a:pt x="589521" y="82791"/>
                  </a:lnTo>
                  <a:lnTo>
                    <a:pt x="589521" y="76085"/>
                  </a:lnTo>
                  <a:close/>
                </a:path>
                <a:path w="660400" h="118745">
                  <a:moveTo>
                    <a:pt x="636638" y="99631"/>
                  </a:moveTo>
                  <a:lnTo>
                    <a:pt x="631215" y="94208"/>
                  </a:lnTo>
                  <a:lnTo>
                    <a:pt x="617804" y="94208"/>
                  </a:lnTo>
                  <a:lnTo>
                    <a:pt x="612381" y="99631"/>
                  </a:lnTo>
                  <a:lnTo>
                    <a:pt x="612381" y="113042"/>
                  </a:lnTo>
                  <a:lnTo>
                    <a:pt x="617804" y="118465"/>
                  </a:lnTo>
                  <a:lnTo>
                    <a:pt x="631215" y="118465"/>
                  </a:lnTo>
                  <a:lnTo>
                    <a:pt x="636638" y="113042"/>
                  </a:lnTo>
                  <a:lnTo>
                    <a:pt x="636638" y="106337"/>
                  </a:lnTo>
                  <a:lnTo>
                    <a:pt x="636638" y="99631"/>
                  </a:lnTo>
                  <a:close/>
                </a:path>
                <a:path w="660400" h="118745">
                  <a:moveTo>
                    <a:pt x="660184" y="28981"/>
                  </a:moveTo>
                  <a:lnTo>
                    <a:pt x="654761" y="23558"/>
                  </a:lnTo>
                  <a:lnTo>
                    <a:pt x="641350" y="23558"/>
                  </a:lnTo>
                  <a:lnTo>
                    <a:pt x="636282" y="28625"/>
                  </a:lnTo>
                  <a:lnTo>
                    <a:pt x="631215" y="23558"/>
                  </a:lnTo>
                  <a:lnTo>
                    <a:pt x="617804" y="23558"/>
                  </a:lnTo>
                  <a:lnTo>
                    <a:pt x="612724" y="28638"/>
                  </a:lnTo>
                  <a:lnTo>
                    <a:pt x="607656" y="23558"/>
                  </a:lnTo>
                  <a:lnTo>
                    <a:pt x="594245" y="23558"/>
                  </a:lnTo>
                  <a:lnTo>
                    <a:pt x="588822" y="28981"/>
                  </a:lnTo>
                  <a:lnTo>
                    <a:pt x="588822" y="42392"/>
                  </a:lnTo>
                  <a:lnTo>
                    <a:pt x="593890" y="47459"/>
                  </a:lnTo>
                  <a:lnTo>
                    <a:pt x="588822" y="52527"/>
                  </a:lnTo>
                  <a:lnTo>
                    <a:pt x="588822" y="65938"/>
                  </a:lnTo>
                  <a:lnTo>
                    <a:pt x="594245" y="71361"/>
                  </a:lnTo>
                  <a:lnTo>
                    <a:pt x="607656" y="71361"/>
                  </a:lnTo>
                  <a:lnTo>
                    <a:pt x="613079" y="65938"/>
                  </a:lnTo>
                  <a:lnTo>
                    <a:pt x="613079" y="59232"/>
                  </a:lnTo>
                  <a:lnTo>
                    <a:pt x="613079" y="52527"/>
                  </a:lnTo>
                  <a:lnTo>
                    <a:pt x="608012" y="47459"/>
                  </a:lnTo>
                  <a:lnTo>
                    <a:pt x="612724" y="42748"/>
                  </a:lnTo>
                  <a:lnTo>
                    <a:pt x="617804" y="47815"/>
                  </a:lnTo>
                  <a:lnTo>
                    <a:pt x="631215" y="47815"/>
                  </a:lnTo>
                  <a:lnTo>
                    <a:pt x="636282" y="42748"/>
                  </a:lnTo>
                  <a:lnTo>
                    <a:pt x="640994" y="47459"/>
                  </a:lnTo>
                  <a:lnTo>
                    <a:pt x="635927" y="52527"/>
                  </a:lnTo>
                  <a:lnTo>
                    <a:pt x="635927" y="65938"/>
                  </a:lnTo>
                  <a:lnTo>
                    <a:pt x="641350" y="71361"/>
                  </a:lnTo>
                  <a:lnTo>
                    <a:pt x="654761" y="71361"/>
                  </a:lnTo>
                  <a:lnTo>
                    <a:pt x="660184" y="65938"/>
                  </a:lnTo>
                  <a:lnTo>
                    <a:pt x="660184" y="59232"/>
                  </a:lnTo>
                  <a:lnTo>
                    <a:pt x="660184" y="52527"/>
                  </a:lnTo>
                  <a:lnTo>
                    <a:pt x="655116" y="47459"/>
                  </a:lnTo>
                  <a:lnTo>
                    <a:pt x="660184" y="42392"/>
                  </a:lnTo>
                  <a:lnTo>
                    <a:pt x="660184" y="35687"/>
                  </a:lnTo>
                  <a:lnTo>
                    <a:pt x="660184" y="28981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94500" y="329463"/>
              <a:ext cx="683895" cy="142240"/>
            </a:xfrm>
            <a:custGeom>
              <a:avLst/>
              <a:gdLst/>
              <a:ahLst/>
              <a:cxnLst/>
              <a:rect l="l" t="t" r="r" b="b"/>
              <a:pathLst>
                <a:path w="683895" h="142240">
                  <a:moveTo>
                    <a:pt x="47802" y="76085"/>
                  </a:moveTo>
                  <a:lnTo>
                    <a:pt x="42379" y="70662"/>
                  </a:lnTo>
                  <a:lnTo>
                    <a:pt x="28968" y="70662"/>
                  </a:lnTo>
                  <a:lnTo>
                    <a:pt x="23901" y="75730"/>
                  </a:lnTo>
                  <a:lnTo>
                    <a:pt x="18834" y="70662"/>
                  </a:lnTo>
                  <a:lnTo>
                    <a:pt x="5422" y="70662"/>
                  </a:lnTo>
                  <a:lnTo>
                    <a:pt x="0" y="76085"/>
                  </a:lnTo>
                  <a:lnTo>
                    <a:pt x="0" y="89496"/>
                  </a:lnTo>
                  <a:lnTo>
                    <a:pt x="5422" y="94919"/>
                  </a:lnTo>
                  <a:lnTo>
                    <a:pt x="18834" y="94919"/>
                  </a:lnTo>
                  <a:lnTo>
                    <a:pt x="23901" y="89852"/>
                  </a:lnTo>
                  <a:lnTo>
                    <a:pt x="28968" y="94919"/>
                  </a:lnTo>
                  <a:lnTo>
                    <a:pt x="42379" y="94919"/>
                  </a:lnTo>
                  <a:lnTo>
                    <a:pt x="47802" y="89496"/>
                  </a:lnTo>
                  <a:lnTo>
                    <a:pt x="47802" y="82791"/>
                  </a:lnTo>
                  <a:lnTo>
                    <a:pt x="47802" y="76085"/>
                  </a:lnTo>
                  <a:close/>
                </a:path>
                <a:path w="683895" h="142240">
                  <a:moveTo>
                    <a:pt x="165569" y="76085"/>
                  </a:moveTo>
                  <a:lnTo>
                    <a:pt x="160147" y="70662"/>
                  </a:lnTo>
                  <a:lnTo>
                    <a:pt x="146735" y="70662"/>
                  </a:lnTo>
                  <a:lnTo>
                    <a:pt x="141668" y="75730"/>
                  </a:lnTo>
                  <a:lnTo>
                    <a:pt x="136601" y="70662"/>
                  </a:lnTo>
                  <a:lnTo>
                    <a:pt x="123190" y="70662"/>
                  </a:lnTo>
                  <a:lnTo>
                    <a:pt x="117767" y="76085"/>
                  </a:lnTo>
                  <a:lnTo>
                    <a:pt x="117767" y="89496"/>
                  </a:lnTo>
                  <a:lnTo>
                    <a:pt x="123190" y="94919"/>
                  </a:lnTo>
                  <a:lnTo>
                    <a:pt x="136601" y="94919"/>
                  </a:lnTo>
                  <a:lnTo>
                    <a:pt x="141668" y="89852"/>
                  </a:lnTo>
                  <a:lnTo>
                    <a:pt x="146735" y="94919"/>
                  </a:lnTo>
                  <a:lnTo>
                    <a:pt x="160147" y="94919"/>
                  </a:lnTo>
                  <a:lnTo>
                    <a:pt x="165569" y="89496"/>
                  </a:lnTo>
                  <a:lnTo>
                    <a:pt x="165569" y="82791"/>
                  </a:lnTo>
                  <a:lnTo>
                    <a:pt x="165569" y="76085"/>
                  </a:lnTo>
                  <a:close/>
                </a:path>
                <a:path w="683895" h="142240">
                  <a:moveTo>
                    <a:pt x="189128" y="28981"/>
                  </a:moveTo>
                  <a:lnTo>
                    <a:pt x="183705" y="23558"/>
                  </a:lnTo>
                  <a:lnTo>
                    <a:pt x="170294" y="23558"/>
                  </a:lnTo>
                  <a:lnTo>
                    <a:pt x="165214" y="28638"/>
                  </a:lnTo>
                  <a:lnTo>
                    <a:pt x="160147" y="23558"/>
                  </a:lnTo>
                  <a:lnTo>
                    <a:pt x="146735" y="23558"/>
                  </a:lnTo>
                  <a:lnTo>
                    <a:pt x="141668" y="28625"/>
                  </a:lnTo>
                  <a:lnTo>
                    <a:pt x="136601" y="23558"/>
                  </a:lnTo>
                  <a:lnTo>
                    <a:pt x="123190" y="23558"/>
                  </a:lnTo>
                  <a:lnTo>
                    <a:pt x="118110" y="28638"/>
                  </a:lnTo>
                  <a:lnTo>
                    <a:pt x="113042" y="23558"/>
                  </a:lnTo>
                  <a:lnTo>
                    <a:pt x="99631" y="23558"/>
                  </a:lnTo>
                  <a:lnTo>
                    <a:pt x="94551" y="28638"/>
                  </a:lnTo>
                  <a:lnTo>
                    <a:pt x="89484" y="23558"/>
                  </a:lnTo>
                  <a:lnTo>
                    <a:pt x="76073" y="23558"/>
                  </a:lnTo>
                  <a:lnTo>
                    <a:pt x="71005" y="28625"/>
                  </a:lnTo>
                  <a:lnTo>
                    <a:pt x="65938" y="23558"/>
                  </a:lnTo>
                  <a:lnTo>
                    <a:pt x="52527" y="23558"/>
                  </a:lnTo>
                  <a:lnTo>
                    <a:pt x="47447" y="28638"/>
                  </a:lnTo>
                  <a:lnTo>
                    <a:pt x="42379" y="23558"/>
                  </a:lnTo>
                  <a:lnTo>
                    <a:pt x="28968" y="23558"/>
                  </a:lnTo>
                  <a:lnTo>
                    <a:pt x="23545" y="28981"/>
                  </a:lnTo>
                  <a:lnTo>
                    <a:pt x="23545" y="42392"/>
                  </a:lnTo>
                  <a:lnTo>
                    <a:pt x="28968" y="47815"/>
                  </a:lnTo>
                  <a:lnTo>
                    <a:pt x="42379" y="47815"/>
                  </a:lnTo>
                  <a:lnTo>
                    <a:pt x="47447" y="42748"/>
                  </a:lnTo>
                  <a:lnTo>
                    <a:pt x="52527" y="47815"/>
                  </a:lnTo>
                  <a:lnTo>
                    <a:pt x="65938" y="47815"/>
                  </a:lnTo>
                  <a:lnTo>
                    <a:pt x="71005" y="42748"/>
                  </a:lnTo>
                  <a:lnTo>
                    <a:pt x="75717" y="47459"/>
                  </a:lnTo>
                  <a:lnTo>
                    <a:pt x="70650" y="52527"/>
                  </a:lnTo>
                  <a:lnTo>
                    <a:pt x="70650" y="65938"/>
                  </a:lnTo>
                  <a:lnTo>
                    <a:pt x="75717" y="71018"/>
                  </a:lnTo>
                  <a:lnTo>
                    <a:pt x="70650" y="76085"/>
                  </a:lnTo>
                  <a:lnTo>
                    <a:pt x="70650" y="89496"/>
                  </a:lnTo>
                  <a:lnTo>
                    <a:pt x="75717" y="94564"/>
                  </a:lnTo>
                  <a:lnTo>
                    <a:pt x="70650" y="99631"/>
                  </a:lnTo>
                  <a:lnTo>
                    <a:pt x="70650" y="113042"/>
                  </a:lnTo>
                  <a:lnTo>
                    <a:pt x="75717" y="118122"/>
                  </a:lnTo>
                  <a:lnTo>
                    <a:pt x="70650" y="123190"/>
                  </a:lnTo>
                  <a:lnTo>
                    <a:pt x="70650" y="136601"/>
                  </a:lnTo>
                  <a:lnTo>
                    <a:pt x="76073" y="142024"/>
                  </a:lnTo>
                  <a:lnTo>
                    <a:pt x="89484" y="142024"/>
                  </a:lnTo>
                  <a:lnTo>
                    <a:pt x="94551" y="136956"/>
                  </a:lnTo>
                  <a:lnTo>
                    <a:pt x="99631" y="142024"/>
                  </a:lnTo>
                  <a:lnTo>
                    <a:pt x="113042" y="142024"/>
                  </a:lnTo>
                  <a:lnTo>
                    <a:pt x="118110" y="136956"/>
                  </a:lnTo>
                  <a:lnTo>
                    <a:pt x="123190" y="142024"/>
                  </a:lnTo>
                  <a:lnTo>
                    <a:pt x="136601" y="142024"/>
                  </a:lnTo>
                  <a:lnTo>
                    <a:pt x="141668" y="136956"/>
                  </a:lnTo>
                  <a:lnTo>
                    <a:pt x="146735" y="142024"/>
                  </a:lnTo>
                  <a:lnTo>
                    <a:pt x="160147" y="142024"/>
                  </a:lnTo>
                  <a:lnTo>
                    <a:pt x="165214" y="136956"/>
                  </a:lnTo>
                  <a:lnTo>
                    <a:pt x="170294" y="142024"/>
                  </a:lnTo>
                  <a:lnTo>
                    <a:pt x="183705" y="142024"/>
                  </a:lnTo>
                  <a:lnTo>
                    <a:pt x="189128" y="136601"/>
                  </a:lnTo>
                  <a:lnTo>
                    <a:pt x="189128" y="129895"/>
                  </a:lnTo>
                  <a:lnTo>
                    <a:pt x="189128" y="123190"/>
                  </a:lnTo>
                  <a:lnTo>
                    <a:pt x="184048" y="118122"/>
                  </a:lnTo>
                  <a:lnTo>
                    <a:pt x="189128" y="113042"/>
                  </a:lnTo>
                  <a:lnTo>
                    <a:pt x="189128" y="106337"/>
                  </a:lnTo>
                  <a:lnTo>
                    <a:pt x="189128" y="99631"/>
                  </a:lnTo>
                  <a:lnTo>
                    <a:pt x="183705" y="94208"/>
                  </a:lnTo>
                  <a:lnTo>
                    <a:pt x="170294" y="94208"/>
                  </a:lnTo>
                  <a:lnTo>
                    <a:pt x="164871" y="99631"/>
                  </a:lnTo>
                  <a:lnTo>
                    <a:pt x="164871" y="113042"/>
                  </a:lnTo>
                  <a:lnTo>
                    <a:pt x="169938" y="118122"/>
                  </a:lnTo>
                  <a:lnTo>
                    <a:pt x="165214" y="122847"/>
                  </a:lnTo>
                  <a:lnTo>
                    <a:pt x="160147" y="117767"/>
                  </a:lnTo>
                  <a:lnTo>
                    <a:pt x="146735" y="117767"/>
                  </a:lnTo>
                  <a:lnTo>
                    <a:pt x="141668" y="122834"/>
                  </a:lnTo>
                  <a:lnTo>
                    <a:pt x="136601" y="117767"/>
                  </a:lnTo>
                  <a:lnTo>
                    <a:pt x="123190" y="117767"/>
                  </a:lnTo>
                  <a:lnTo>
                    <a:pt x="118110" y="122847"/>
                  </a:lnTo>
                  <a:lnTo>
                    <a:pt x="113385" y="118122"/>
                  </a:lnTo>
                  <a:lnTo>
                    <a:pt x="118465" y="113042"/>
                  </a:lnTo>
                  <a:lnTo>
                    <a:pt x="118465" y="106337"/>
                  </a:lnTo>
                  <a:lnTo>
                    <a:pt x="118465" y="99631"/>
                  </a:lnTo>
                  <a:lnTo>
                    <a:pt x="113042" y="94208"/>
                  </a:lnTo>
                  <a:lnTo>
                    <a:pt x="99631" y="94208"/>
                  </a:lnTo>
                  <a:lnTo>
                    <a:pt x="99275" y="94564"/>
                  </a:lnTo>
                  <a:lnTo>
                    <a:pt x="99275" y="118122"/>
                  </a:lnTo>
                  <a:lnTo>
                    <a:pt x="94551" y="122847"/>
                  </a:lnTo>
                  <a:lnTo>
                    <a:pt x="89827" y="118122"/>
                  </a:lnTo>
                  <a:lnTo>
                    <a:pt x="94551" y="113398"/>
                  </a:lnTo>
                  <a:lnTo>
                    <a:pt x="99275" y="118122"/>
                  </a:lnTo>
                  <a:lnTo>
                    <a:pt x="99275" y="94564"/>
                  </a:lnTo>
                  <a:lnTo>
                    <a:pt x="94551" y="99288"/>
                  </a:lnTo>
                  <a:lnTo>
                    <a:pt x="89839" y="94564"/>
                  </a:lnTo>
                  <a:lnTo>
                    <a:pt x="94907" y="89496"/>
                  </a:lnTo>
                  <a:lnTo>
                    <a:pt x="94907" y="82791"/>
                  </a:lnTo>
                  <a:lnTo>
                    <a:pt x="94907" y="76085"/>
                  </a:lnTo>
                  <a:lnTo>
                    <a:pt x="89827" y="71018"/>
                  </a:lnTo>
                  <a:lnTo>
                    <a:pt x="94907" y="65938"/>
                  </a:lnTo>
                  <a:lnTo>
                    <a:pt x="94907" y="59232"/>
                  </a:lnTo>
                  <a:lnTo>
                    <a:pt x="94907" y="52527"/>
                  </a:lnTo>
                  <a:lnTo>
                    <a:pt x="89839" y="47459"/>
                  </a:lnTo>
                  <a:lnTo>
                    <a:pt x="94551" y="42748"/>
                  </a:lnTo>
                  <a:lnTo>
                    <a:pt x="99631" y="47815"/>
                  </a:lnTo>
                  <a:lnTo>
                    <a:pt x="113042" y="47815"/>
                  </a:lnTo>
                  <a:lnTo>
                    <a:pt x="118110" y="42748"/>
                  </a:lnTo>
                  <a:lnTo>
                    <a:pt x="123190" y="47815"/>
                  </a:lnTo>
                  <a:lnTo>
                    <a:pt x="136601" y="47815"/>
                  </a:lnTo>
                  <a:lnTo>
                    <a:pt x="141668" y="42748"/>
                  </a:lnTo>
                  <a:lnTo>
                    <a:pt x="146735" y="47815"/>
                  </a:lnTo>
                  <a:lnTo>
                    <a:pt x="160147" y="47815"/>
                  </a:lnTo>
                  <a:lnTo>
                    <a:pt x="165214" y="42748"/>
                  </a:lnTo>
                  <a:lnTo>
                    <a:pt x="170294" y="47815"/>
                  </a:lnTo>
                  <a:lnTo>
                    <a:pt x="183705" y="47815"/>
                  </a:lnTo>
                  <a:lnTo>
                    <a:pt x="189128" y="42392"/>
                  </a:lnTo>
                  <a:lnTo>
                    <a:pt x="189128" y="35687"/>
                  </a:lnTo>
                  <a:lnTo>
                    <a:pt x="189128" y="28981"/>
                  </a:lnTo>
                  <a:close/>
                </a:path>
                <a:path w="683895" h="142240">
                  <a:moveTo>
                    <a:pt x="353987" y="99631"/>
                  </a:moveTo>
                  <a:lnTo>
                    <a:pt x="348564" y="94208"/>
                  </a:lnTo>
                  <a:lnTo>
                    <a:pt x="335153" y="94208"/>
                  </a:lnTo>
                  <a:lnTo>
                    <a:pt x="330085" y="99275"/>
                  </a:lnTo>
                  <a:lnTo>
                    <a:pt x="325018" y="94208"/>
                  </a:lnTo>
                  <a:lnTo>
                    <a:pt x="311607" y="94208"/>
                  </a:lnTo>
                  <a:lnTo>
                    <a:pt x="306527" y="99288"/>
                  </a:lnTo>
                  <a:lnTo>
                    <a:pt x="301815" y="94564"/>
                  </a:lnTo>
                  <a:lnTo>
                    <a:pt x="306882" y="89496"/>
                  </a:lnTo>
                  <a:lnTo>
                    <a:pt x="306882" y="82791"/>
                  </a:lnTo>
                  <a:lnTo>
                    <a:pt x="306882" y="76085"/>
                  </a:lnTo>
                  <a:lnTo>
                    <a:pt x="301459" y="70662"/>
                  </a:lnTo>
                  <a:lnTo>
                    <a:pt x="288048" y="70662"/>
                  </a:lnTo>
                  <a:lnTo>
                    <a:pt x="282968" y="75742"/>
                  </a:lnTo>
                  <a:lnTo>
                    <a:pt x="278257" y="71018"/>
                  </a:lnTo>
                  <a:lnTo>
                    <a:pt x="283337" y="65938"/>
                  </a:lnTo>
                  <a:lnTo>
                    <a:pt x="283337" y="59232"/>
                  </a:lnTo>
                  <a:lnTo>
                    <a:pt x="283337" y="52527"/>
                  </a:lnTo>
                  <a:lnTo>
                    <a:pt x="278269" y="47459"/>
                  </a:lnTo>
                  <a:lnTo>
                    <a:pt x="282981" y="42748"/>
                  </a:lnTo>
                  <a:lnTo>
                    <a:pt x="288048" y="47815"/>
                  </a:lnTo>
                  <a:lnTo>
                    <a:pt x="301459" y="47815"/>
                  </a:lnTo>
                  <a:lnTo>
                    <a:pt x="306882" y="42392"/>
                  </a:lnTo>
                  <a:lnTo>
                    <a:pt x="306882" y="35687"/>
                  </a:lnTo>
                  <a:lnTo>
                    <a:pt x="306882" y="28981"/>
                  </a:lnTo>
                  <a:lnTo>
                    <a:pt x="301459" y="23558"/>
                  </a:lnTo>
                  <a:lnTo>
                    <a:pt x="288048" y="23558"/>
                  </a:lnTo>
                  <a:lnTo>
                    <a:pt x="282981" y="28625"/>
                  </a:lnTo>
                  <a:lnTo>
                    <a:pt x="277914" y="23558"/>
                  </a:lnTo>
                  <a:lnTo>
                    <a:pt x="264502" y="23558"/>
                  </a:lnTo>
                  <a:lnTo>
                    <a:pt x="264147" y="23914"/>
                  </a:lnTo>
                  <a:lnTo>
                    <a:pt x="264147" y="71018"/>
                  </a:lnTo>
                  <a:lnTo>
                    <a:pt x="259422" y="75742"/>
                  </a:lnTo>
                  <a:lnTo>
                    <a:pt x="254698" y="71018"/>
                  </a:lnTo>
                  <a:lnTo>
                    <a:pt x="259422" y="66294"/>
                  </a:lnTo>
                  <a:lnTo>
                    <a:pt x="264147" y="71018"/>
                  </a:lnTo>
                  <a:lnTo>
                    <a:pt x="264147" y="23914"/>
                  </a:lnTo>
                  <a:lnTo>
                    <a:pt x="264134" y="47472"/>
                  </a:lnTo>
                  <a:lnTo>
                    <a:pt x="259422" y="52184"/>
                  </a:lnTo>
                  <a:lnTo>
                    <a:pt x="254711" y="47459"/>
                  </a:lnTo>
                  <a:lnTo>
                    <a:pt x="259422" y="42748"/>
                  </a:lnTo>
                  <a:lnTo>
                    <a:pt x="264134" y="47472"/>
                  </a:lnTo>
                  <a:lnTo>
                    <a:pt x="264134" y="23926"/>
                  </a:lnTo>
                  <a:lnTo>
                    <a:pt x="259422" y="28638"/>
                  </a:lnTo>
                  <a:lnTo>
                    <a:pt x="254355" y="23558"/>
                  </a:lnTo>
                  <a:lnTo>
                    <a:pt x="240944" y="23558"/>
                  </a:lnTo>
                  <a:lnTo>
                    <a:pt x="235521" y="28981"/>
                  </a:lnTo>
                  <a:lnTo>
                    <a:pt x="235521" y="42392"/>
                  </a:lnTo>
                  <a:lnTo>
                    <a:pt x="240588" y="47459"/>
                  </a:lnTo>
                  <a:lnTo>
                    <a:pt x="240588" y="71018"/>
                  </a:lnTo>
                  <a:lnTo>
                    <a:pt x="235864" y="75742"/>
                  </a:lnTo>
                  <a:lnTo>
                    <a:pt x="231152" y="71018"/>
                  </a:lnTo>
                  <a:lnTo>
                    <a:pt x="235877" y="66294"/>
                  </a:lnTo>
                  <a:lnTo>
                    <a:pt x="240588" y="71018"/>
                  </a:lnTo>
                  <a:lnTo>
                    <a:pt x="240588" y="47459"/>
                  </a:lnTo>
                  <a:lnTo>
                    <a:pt x="235877" y="52171"/>
                  </a:lnTo>
                  <a:lnTo>
                    <a:pt x="230809" y="47104"/>
                  </a:lnTo>
                  <a:lnTo>
                    <a:pt x="217398" y="47104"/>
                  </a:lnTo>
                  <a:lnTo>
                    <a:pt x="217043" y="47459"/>
                  </a:lnTo>
                  <a:lnTo>
                    <a:pt x="217043" y="71018"/>
                  </a:lnTo>
                  <a:lnTo>
                    <a:pt x="212318" y="75742"/>
                  </a:lnTo>
                  <a:lnTo>
                    <a:pt x="207594" y="71018"/>
                  </a:lnTo>
                  <a:lnTo>
                    <a:pt x="212318" y="66294"/>
                  </a:lnTo>
                  <a:lnTo>
                    <a:pt x="217043" y="71018"/>
                  </a:lnTo>
                  <a:lnTo>
                    <a:pt x="217043" y="47459"/>
                  </a:lnTo>
                  <a:lnTo>
                    <a:pt x="212318" y="52184"/>
                  </a:lnTo>
                  <a:lnTo>
                    <a:pt x="207251" y="47104"/>
                  </a:lnTo>
                  <a:lnTo>
                    <a:pt x="193840" y="47104"/>
                  </a:lnTo>
                  <a:lnTo>
                    <a:pt x="188417" y="52527"/>
                  </a:lnTo>
                  <a:lnTo>
                    <a:pt x="188417" y="65938"/>
                  </a:lnTo>
                  <a:lnTo>
                    <a:pt x="193484" y="71018"/>
                  </a:lnTo>
                  <a:lnTo>
                    <a:pt x="188417" y="76085"/>
                  </a:lnTo>
                  <a:lnTo>
                    <a:pt x="188417" y="89496"/>
                  </a:lnTo>
                  <a:lnTo>
                    <a:pt x="193840" y="94919"/>
                  </a:lnTo>
                  <a:lnTo>
                    <a:pt x="207251" y="94919"/>
                  </a:lnTo>
                  <a:lnTo>
                    <a:pt x="212318" y="89852"/>
                  </a:lnTo>
                  <a:lnTo>
                    <a:pt x="217398" y="94919"/>
                  </a:lnTo>
                  <a:lnTo>
                    <a:pt x="230809" y="94919"/>
                  </a:lnTo>
                  <a:lnTo>
                    <a:pt x="235877" y="89852"/>
                  </a:lnTo>
                  <a:lnTo>
                    <a:pt x="240588" y="94564"/>
                  </a:lnTo>
                  <a:lnTo>
                    <a:pt x="235521" y="99631"/>
                  </a:lnTo>
                  <a:lnTo>
                    <a:pt x="235521" y="113042"/>
                  </a:lnTo>
                  <a:lnTo>
                    <a:pt x="240588" y="118122"/>
                  </a:lnTo>
                  <a:lnTo>
                    <a:pt x="235521" y="123190"/>
                  </a:lnTo>
                  <a:lnTo>
                    <a:pt x="235521" y="136601"/>
                  </a:lnTo>
                  <a:lnTo>
                    <a:pt x="240944" y="142024"/>
                  </a:lnTo>
                  <a:lnTo>
                    <a:pt x="254355" y="142024"/>
                  </a:lnTo>
                  <a:lnTo>
                    <a:pt x="259778" y="136601"/>
                  </a:lnTo>
                  <a:lnTo>
                    <a:pt x="259778" y="129895"/>
                  </a:lnTo>
                  <a:lnTo>
                    <a:pt x="259778" y="123190"/>
                  </a:lnTo>
                  <a:lnTo>
                    <a:pt x="254698" y="118122"/>
                  </a:lnTo>
                  <a:lnTo>
                    <a:pt x="259778" y="113042"/>
                  </a:lnTo>
                  <a:lnTo>
                    <a:pt x="259778" y="106337"/>
                  </a:lnTo>
                  <a:lnTo>
                    <a:pt x="259778" y="99631"/>
                  </a:lnTo>
                  <a:lnTo>
                    <a:pt x="254711" y="94564"/>
                  </a:lnTo>
                  <a:lnTo>
                    <a:pt x="259422" y="89852"/>
                  </a:lnTo>
                  <a:lnTo>
                    <a:pt x="264502" y="94919"/>
                  </a:lnTo>
                  <a:lnTo>
                    <a:pt x="277914" y="94919"/>
                  </a:lnTo>
                  <a:lnTo>
                    <a:pt x="282981" y="89852"/>
                  </a:lnTo>
                  <a:lnTo>
                    <a:pt x="287693" y="94564"/>
                  </a:lnTo>
                  <a:lnTo>
                    <a:pt x="282625" y="99631"/>
                  </a:lnTo>
                  <a:lnTo>
                    <a:pt x="282625" y="113042"/>
                  </a:lnTo>
                  <a:lnTo>
                    <a:pt x="287693" y="118122"/>
                  </a:lnTo>
                  <a:lnTo>
                    <a:pt x="282625" y="123190"/>
                  </a:lnTo>
                  <a:lnTo>
                    <a:pt x="282625" y="136601"/>
                  </a:lnTo>
                  <a:lnTo>
                    <a:pt x="288048" y="142024"/>
                  </a:lnTo>
                  <a:lnTo>
                    <a:pt x="301459" y="142024"/>
                  </a:lnTo>
                  <a:lnTo>
                    <a:pt x="306882" y="136601"/>
                  </a:lnTo>
                  <a:lnTo>
                    <a:pt x="306882" y="129895"/>
                  </a:lnTo>
                  <a:lnTo>
                    <a:pt x="306882" y="123190"/>
                  </a:lnTo>
                  <a:lnTo>
                    <a:pt x="301802" y="118122"/>
                  </a:lnTo>
                  <a:lnTo>
                    <a:pt x="306527" y="113398"/>
                  </a:lnTo>
                  <a:lnTo>
                    <a:pt x="311607" y="118465"/>
                  </a:lnTo>
                  <a:lnTo>
                    <a:pt x="325018" y="118465"/>
                  </a:lnTo>
                  <a:lnTo>
                    <a:pt x="330085" y="113398"/>
                  </a:lnTo>
                  <a:lnTo>
                    <a:pt x="335153" y="118465"/>
                  </a:lnTo>
                  <a:lnTo>
                    <a:pt x="348564" y="118465"/>
                  </a:lnTo>
                  <a:lnTo>
                    <a:pt x="353987" y="113042"/>
                  </a:lnTo>
                  <a:lnTo>
                    <a:pt x="353987" y="106337"/>
                  </a:lnTo>
                  <a:lnTo>
                    <a:pt x="353987" y="99631"/>
                  </a:lnTo>
                  <a:close/>
                </a:path>
                <a:path w="683895" h="142240">
                  <a:moveTo>
                    <a:pt x="377545" y="28981"/>
                  </a:moveTo>
                  <a:lnTo>
                    <a:pt x="372122" y="23558"/>
                  </a:lnTo>
                  <a:lnTo>
                    <a:pt x="358711" y="23558"/>
                  </a:lnTo>
                  <a:lnTo>
                    <a:pt x="353288" y="28981"/>
                  </a:lnTo>
                  <a:lnTo>
                    <a:pt x="353288" y="42392"/>
                  </a:lnTo>
                  <a:lnTo>
                    <a:pt x="358355" y="47459"/>
                  </a:lnTo>
                  <a:lnTo>
                    <a:pt x="353288" y="52527"/>
                  </a:lnTo>
                  <a:lnTo>
                    <a:pt x="353288" y="65938"/>
                  </a:lnTo>
                  <a:lnTo>
                    <a:pt x="358355" y="71018"/>
                  </a:lnTo>
                  <a:lnTo>
                    <a:pt x="353288" y="76085"/>
                  </a:lnTo>
                  <a:lnTo>
                    <a:pt x="353288" y="89496"/>
                  </a:lnTo>
                  <a:lnTo>
                    <a:pt x="358711" y="94919"/>
                  </a:lnTo>
                  <a:lnTo>
                    <a:pt x="372122" y="94919"/>
                  </a:lnTo>
                  <a:lnTo>
                    <a:pt x="377545" y="89496"/>
                  </a:lnTo>
                  <a:lnTo>
                    <a:pt x="377545" y="82791"/>
                  </a:lnTo>
                  <a:lnTo>
                    <a:pt x="377545" y="76085"/>
                  </a:lnTo>
                  <a:lnTo>
                    <a:pt x="372465" y="71018"/>
                  </a:lnTo>
                  <a:lnTo>
                    <a:pt x="377545" y="65938"/>
                  </a:lnTo>
                  <a:lnTo>
                    <a:pt x="377545" y="59232"/>
                  </a:lnTo>
                  <a:lnTo>
                    <a:pt x="377545" y="52527"/>
                  </a:lnTo>
                  <a:lnTo>
                    <a:pt x="372478" y="47459"/>
                  </a:lnTo>
                  <a:lnTo>
                    <a:pt x="377545" y="42392"/>
                  </a:lnTo>
                  <a:lnTo>
                    <a:pt x="377545" y="35687"/>
                  </a:lnTo>
                  <a:lnTo>
                    <a:pt x="377545" y="28981"/>
                  </a:lnTo>
                  <a:close/>
                </a:path>
                <a:path w="683895" h="142240">
                  <a:moveTo>
                    <a:pt x="448208" y="76085"/>
                  </a:moveTo>
                  <a:lnTo>
                    <a:pt x="442785" y="70662"/>
                  </a:lnTo>
                  <a:lnTo>
                    <a:pt x="429374" y="70662"/>
                  </a:lnTo>
                  <a:lnTo>
                    <a:pt x="423951" y="76085"/>
                  </a:lnTo>
                  <a:lnTo>
                    <a:pt x="423951" y="89496"/>
                  </a:lnTo>
                  <a:lnTo>
                    <a:pt x="429018" y="94564"/>
                  </a:lnTo>
                  <a:lnTo>
                    <a:pt x="424294" y="99288"/>
                  </a:lnTo>
                  <a:lnTo>
                    <a:pt x="419227" y="94208"/>
                  </a:lnTo>
                  <a:lnTo>
                    <a:pt x="405815" y="94208"/>
                  </a:lnTo>
                  <a:lnTo>
                    <a:pt x="400748" y="99275"/>
                  </a:lnTo>
                  <a:lnTo>
                    <a:pt x="395681" y="94208"/>
                  </a:lnTo>
                  <a:lnTo>
                    <a:pt x="382270" y="94208"/>
                  </a:lnTo>
                  <a:lnTo>
                    <a:pt x="376847" y="99631"/>
                  </a:lnTo>
                  <a:lnTo>
                    <a:pt x="376847" y="113042"/>
                  </a:lnTo>
                  <a:lnTo>
                    <a:pt x="381914" y="118122"/>
                  </a:lnTo>
                  <a:lnTo>
                    <a:pt x="376847" y="123190"/>
                  </a:lnTo>
                  <a:lnTo>
                    <a:pt x="376847" y="136601"/>
                  </a:lnTo>
                  <a:lnTo>
                    <a:pt x="382270" y="142024"/>
                  </a:lnTo>
                  <a:lnTo>
                    <a:pt x="395681" y="142024"/>
                  </a:lnTo>
                  <a:lnTo>
                    <a:pt x="401104" y="136601"/>
                  </a:lnTo>
                  <a:lnTo>
                    <a:pt x="401104" y="129895"/>
                  </a:lnTo>
                  <a:lnTo>
                    <a:pt x="401104" y="123190"/>
                  </a:lnTo>
                  <a:lnTo>
                    <a:pt x="396024" y="118122"/>
                  </a:lnTo>
                  <a:lnTo>
                    <a:pt x="400748" y="113398"/>
                  </a:lnTo>
                  <a:lnTo>
                    <a:pt x="405815" y="118465"/>
                  </a:lnTo>
                  <a:lnTo>
                    <a:pt x="419227" y="118465"/>
                  </a:lnTo>
                  <a:lnTo>
                    <a:pt x="424294" y="113398"/>
                  </a:lnTo>
                  <a:lnTo>
                    <a:pt x="429374" y="118465"/>
                  </a:lnTo>
                  <a:lnTo>
                    <a:pt x="442785" y="118465"/>
                  </a:lnTo>
                  <a:lnTo>
                    <a:pt x="448208" y="113042"/>
                  </a:lnTo>
                  <a:lnTo>
                    <a:pt x="448208" y="106337"/>
                  </a:lnTo>
                  <a:lnTo>
                    <a:pt x="448208" y="99631"/>
                  </a:lnTo>
                  <a:lnTo>
                    <a:pt x="443141" y="94564"/>
                  </a:lnTo>
                  <a:lnTo>
                    <a:pt x="448208" y="89496"/>
                  </a:lnTo>
                  <a:lnTo>
                    <a:pt x="448208" y="82791"/>
                  </a:lnTo>
                  <a:lnTo>
                    <a:pt x="448208" y="76085"/>
                  </a:lnTo>
                  <a:close/>
                </a:path>
                <a:path w="683895" h="142240">
                  <a:moveTo>
                    <a:pt x="448208" y="28981"/>
                  </a:moveTo>
                  <a:lnTo>
                    <a:pt x="442785" y="23558"/>
                  </a:lnTo>
                  <a:lnTo>
                    <a:pt x="429374" y="23558"/>
                  </a:lnTo>
                  <a:lnTo>
                    <a:pt x="423951" y="28981"/>
                  </a:lnTo>
                  <a:lnTo>
                    <a:pt x="423951" y="42392"/>
                  </a:lnTo>
                  <a:lnTo>
                    <a:pt x="429374" y="47815"/>
                  </a:lnTo>
                  <a:lnTo>
                    <a:pt x="442785" y="47815"/>
                  </a:lnTo>
                  <a:lnTo>
                    <a:pt x="448208" y="42392"/>
                  </a:lnTo>
                  <a:lnTo>
                    <a:pt x="448208" y="35687"/>
                  </a:lnTo>
                  <a:lnTo>
                    <a:pt x="448208" y="28981"/>
                  </a:lnTo>
                  <a:close/>
                </a:path>
                <a:path w="683895" h="142240">
                  <a:moveTo>
                    <a:pt x="471754" y="52527"/>
                  </a:moveTo>
                  <a:lnTo>
                    <a:pt x="466331" y="47104"/>
                  </a:lnTo>
                  <a:lnTo>
                    <a:pt x="452920" y="47104"/>
                  </a:lnTo>
                  <a:lnTo>
                    <a:pt x="447497" y="52527"/>
                  </a:lnTo>
                  <a:lnTo>
                    <a:pt x="447497" y="65938"/>
                  </a:lnTo>
                  <a:lnTo>
                    <a:pt x="452920" y="71361"/>
                  </a:lnTo>
                  <a:lnTo>
                    <a:pt x="466331" y="71361"/>
                  </a:lnTo>
                  <a:lnTo>
                    <a:pt x="471754" y="65938"/>
                  </a:lnTo>
                  <a:lnTo>
                    <a:pt x="471754" y="59232"/>
                  </a:lnTo>
                  <a:lnTo>
                    <a:pt x="471754" y="52527"/>
                  </a:lnTo>
                  <a:close/>
                </a:path>
                <a:path w="683895" h="142240">
                  <a:moveTo>
                    <a:pt x="518858" y="76085"/>
                  </a:moveTo>
                  <a:lnTo>
                    <a:pt x="513435" y="70662"/>
                  </a:lnTo>
                  <a:lnTo>
                    <a:pt x="500024" y="70662"/>
                  </a:lnTo>
                  <a:lnTo>
                    <a:pt x="494957" y="75730"/>
                  </a:lnTo>
                  <a:lnTo>
                    <a:pt x="489889" y="70662"/>
                  </a:lnTo>
                  <a:lnTo>
                    <a:pt x="476478" y="70662"/>
                  </a:lnTo>
                  <a:lnTo>
                    <a:pt x="471055" y="76085"/>
                  </a:lnTo>
                  <a:lnTo>
                    <a:pt x="471055" y="89496"/>
                  </a:lnTo>
                  <a:lnTo>
                    <a:pt x="476123" y="94564"/>
                  </a:lnTo>
                  <a:lnTo>
                    <a:pt x="471055" y="99631"/>
                  </a:lnTo>
                  <a:lnTo>
                    <a:pt x="471055" y="113042"/>
                  </a:lnTo>
                  <a:lnTo>
                    <a:pt x="476123" y="118122"/>
                  </a:lnTo>
                  <a:lnTo>
                    <a:pt x="471055" y="123190"/>
                  </a:lnTo>
                  <a:lnTo>
                    <a:pt x="471055" y="136601"/>
                  </a:lnTo>
                  <a:lnTo>
                    <a:pt x="476478" y="142024"/>
                  </a:lnTo>
                  <a:lnTo>
                    <a:pt x="489889" y="142024"/>
                  </a:lnTo>
                  <a:lnTo>
                    <a:pt x="495312" y="136601"/>
                  </a:lnTo>
                  <a:lnTo>
                    <a:pt x="495312" y="129895"/>
                  </a:lnTo>
                  <a:lnTo>
                    <a:pt x="495312" y="123190"/>
                  </a:lnTo>
                  <a:lnTo>
                    <a:pt x="490232" y="118122"/>
                  </a:lnTo>
                  <a:lnTo>
                    <a:pt x="495312" y="113042"/>
                  </a:lnTo>
                  <a:lnTo>
                    <a:pt x="495312" y="106337"/>
                  </a:lnTo>
                  <a:lnTo>
                    <a:pt x="495312" y="99631"/>
                  </a:lnTo>
                  <a:lnTo>
                    <a:pt x="490245" y="94564"/>
                  </a:lnTo>
                  <a:lnTo>
                    <a:pt x="494957" y="89852"/>
                  </a:lnTo>
                  <a:lnTo>
                    <a:pt x="500024" y="94919"/>
                  </a:lnTo>
                  <a:lnTo>
                    <a:pt x="513435" y="94919"/>
                  </a:lnTo>
                  <a:lnTo>
                    <a:pt x="518858" y="89496"/>
                  </a:lnTo>
                  <a:lnTo>
                    <a:pt x="518858" y="82791"/>
                  </a:lnTo>
                  <a:lnTo>
                    <a:pt x="518858" y="76085"/>
                  </a:lnTo>
                  <a:close/>
                </a:path>
                <a:path w="683895" h="142240">
                  <a:moveTo>
                    <a:pt x="518858" y="28981"/>
                  </a:moveTo>
                  <a:lnTo>
                    <a:pt x="513435" y="23558"/>
                  </a:lnTo>
                  <a:lnTo>
                    <a:pt x="500024" y="23558"/>
                  </a:lnTo>
                  <a:lnTo>
                    <a:pt x="494957" y="28625"/>
                  </a:lnTo>
                  <a:lnTo>
                    <a:pt x="489889" y="23558"/>
                  </a:lnTo>
                  <a:lnTo>
                    <a:pt x="476478" y="23558"/>
                  </a:lnTo>
                  <a:lnTo>
                    <a:pt x="471055" y="28981"/>
                  </a:lnTo>
                  <a:lnTo>
                    <a:pt x="471055" y="42392"/>
                  </a:lnTo>
                  <a:lnTo>
                    <a:pt x="476478" y="47815"/>
                  </a:lnTo>
                  <a:lnTo>
                    <a:pt x="489889" y="47815"/>
                  </a:lnTo>
                  <a:lnTo>
                    <a:pt x="494957" y="42748"/>
                  </a:lnTo>
                  <a:lnTo>
                    <a:pt x="500024" y="47815"/>
                  </a:lnTo>
                  <a:lnTo>
                    <a:pt x="513435" y="47815"/>
                  </a:lnTo>
                  <a:lnTo>
                    <a:pt x="518858" y="42392"/>
                  </a:lnTo>
                  <a:lnTo>
                    <a:pt x="518858" y="35687"/>
                  </a:lnTo>
                  <a:lnTo>
                    <a:pt x="518858" y="28981"/>
                  </a:lnTo>
                  <a:close/>
                </a:path>
                <a:path w="683895" h="142240">
                  <a:moveTo>
                    <a:pt x="542417" y="52527"/>
                  </a:moveTo>
                  <a:lnTo>
                    <a:pt x="536994" y="47104"/>
                  </a:lnTo>
                  <a:lnTo>
                    <a:pt x="523582" y="47104"/>
                  </a:lnTo>
                  <a:lnTo>
                    <a:pt x="518160" y="52527"/>
                  </a:lnTo>
                  <a:lnTo>
                    <a:pt x="518160" y="65938"/>
                  </a:lnTo>
                  <a:lnTo>
                    <a:pt x="523582" y="71361"/>
                  </a:lnTo>
                  <a:lnTo>
                    <a:pt x="536994" y="71361"/>
                  </a:lnTo>
                  <a:lnTo>
                    <a:pt x="542417" y="65938"/>
                  </a:lnTo>
                  <a:lnTo>
                    <a:pt x="542417" y="59232"/>
                  </a:lnTo>
                  <a:lnTo>
                    <a:pt x="542417" y="52527"/>
                  </a:lnTo>
                  <a:close/>
                </a:path>
                <a:path w="683895" h="142240">
                  <a:moveTo>
                    <a:pt x="565962" y="76085"/>
                  </a:moveTo>
                  <a:lnTo>
                    <a:pt x="560539" y="70662"/>
                  </a:lnTo>
                  <a:lnTo>
                    <a:pt x="547128" y="70662"/>
                  </a:lnTo>
                  <a:lnTo>
                    <a:pt x="541705" y="76085"/>
                  </a:lnTo>
                  <a:lnTo>
                    <a:pt x="541705" y="89496"/>
                  </a:lnTo>
                  <a:lnTo>
                    <a:pt x="547128" y="94919"/>
                  </a:lnTo>
                  <a:lnTo>
                    <a:pt x="560539" y="94919"/>
                  </a:lnTo>
                  <a:lnTo>
                    <a:pt x="565962" y="89496"/>
                  </a:lnTo>
                  <a:lnTo>
                    <a:pt x="565962" y="82791"/>
                  </a:lnTo>
                  <a:lnTo>
                    <a:pt x="565962" y="76085"/>
                  </a:lnTo>
                  <a:close/>
                </a:path>
                <a:path w="683895" h="142240">
                  <a:moveTo>
                    <a:pt x="613067" y="52527"/>
                  </a:moveTo>
                  <a:lnTo>
                    <a:pt x="607644" y="47104"/>
                  </a:lnTo>
                  <a:lnTo>
                    <a:pt x="594233" y="47104"/>
                  </a:lnTo>
                  <a:lnTo>
                    <a:pt x="589165" y="52171"/>
                  </a:lnTo>
                  <a:lnTo>
                    <a:pt x="584098" y="47104"/>
                  </a:lnTo>
                  <a:lnTo>
                    <a:pt x="570687" y="47104"/>
                  </a:lnTo>
                  <a:lnTo>
                    <a:pt x="565264" y="52527"/>
                  </a:lnTo>
                  <a:lnTo>
                    <a:pt x="565264" y="65938"/>
                  </a:lnTo>
                  <a:lnTo>
                    <a:pt x="570687" y="71361"/>
                  </a:lnTo>
                  <a:lnTo>
                    <a:pt x="584098" y="71361"/>
                  </a:lnTo>
                  <a:lnTo>
                    <a:pt x="589165" y="66294"/>
                  </a:lnTo>
                  <a:lnTo>
                    <a:pt x="594233" y="71361"/>
                  </a:lnTo>
                  <a:lnTo>
                    <a:pt x="607644" y="71361"/>
                  </a:lnTo>
                  <a:lnTo>
                    <a:pt x="613067" y="65938"/>
                  </a:lnTo>
                  <a:lnTo>
                    <a:pt x="613067" y="59232"/>
                  </a:lnTo>
                  <a:lnTo>
                    <a:pt x="613067" y="52527"/>
                  </a:lnTo>
                  <a:close/>
                </a:path>
                <a:path w="683895" h="142240">
                  <a:moveTo>
                    <a:pt x="636625" y="123190"/>
                  </a:moveTo>
                  <a:lnTo>
                    <a:pt x="631202" y="117767"/>
                  </a:lnTo>
                  <a:lnTo>
                    <a:pt x="617791" y="117767"/>
                  </a:lnTo>
                  <a:lnTo>
                    <a:pt x="612711" y="122847"/>
                  </a:lnTo>
                  <a:lnTo>
                    <a:pt x="607987" y="118122"/>
                  </a:lnTo>
                  <a:lnTo>
                    <a:pt x="613067" y="113042"/>
                  </a:lnTo>
                  <a:lnTo>
                    <a:pt x="613067" y="106337"/>
                  </a:lnTo>
                  <a:lnTo>
                    <a:pt x="613067" y="99631"/>
                  </a:lnTo>
                  <a:lnTo>
                    <a:pt x="607644" y="94208"/>
                  </a:lnTo>
                  <a:lnTo>
                    <a:pt x="594233" y="94208"/>
                  </a:lnTo>
                  <a:lnTo>
                    <a:pt x="589165" y="99275"/>
                  </a:lnTo>
                  <a:lnTo>
                    <a:pt x="584098" y="94208"/>
                  </a:lnTo>
                  <a:lnTo>
                    <a:pt x="570687" y="94208"/>
                  </a:lnTo>
                  <a:lnTo>
                    <a:pt x="565264" y="99631"/>
                  </a:lnTo>
                  <a:lnTo>
                    <a:pt x="565264" y="113042"/>
                  </a:lnTo>
                  <a:lnTo>
                    <a:pt x="570687" y="118465"/>
                  </a:lnTo>
                  <a:lnTo>
                    <a:pt x="584098" y="118465"/>
                  </a:lnTo>
                  <a:lnTo>
                    <a:pt x="589165" y="113398"/>
                  </a:lnTo>
                  <a:lnTo>
                    <a:pt x="593877" y="118122"/>
                  </a:lnTo>
                  <a:lnTo>
                    <a:pt x="588810" y="123190"/>
                  </a:lnTo>
                  <a:lnTo>
                    <a:pt x="588810" y="136601"/>
                  </a:lnTo>
                  <a:lnTo>
                    <a:pt x="594233" y="142024"/>
                  </a:lnTo>
                  <a:lnTo>
                    <a:pt x="607644" y="142024"/>
                  </a:lnTo>
                  <a:lnTo>
                    <a:pt x="612711" y="136956"/>
                  </a:lnTo>
                  <a:lnTo>
                    <a:pt x="617791" y="142024"/>
                  </a:lnTo>
                  <a:lnTo>
                    <a:pt x="631202" y="142024"/>
                  </a:lnTo>
                  <a:lnTo>
                    <a:pt x="636625" y="136601"/>
                  </a:lnTo>
                  <a:lnTo>
                    <a:pt x="636625" y="129895"/>
                  </a:lnTo>
                  <a:lnTo>
                    <a:pt x="636625" y="123190"/>
                  </a:lnTo>
                  <a:close/>
                </a:path>
                <a:path w="683895" h="142240">
                  <a:moveTo>
                    <a:pt x="683729" y="99631"/>
                  </a:moveTo>
                  <a:lnTo>
                    <a:pt x="678307" y="94208"/>
                  </a:lnTo>
                  <a:lnTo>
                    <a:pt x="664895" y="94208"/>
                  </a:lnTo>
                  <a:lnTo>
                    <a:pt x="659828" y="99275"/>
                  </a:lnTo>
                  <a:lnTo>
                    <a:pt x="654761" y="94208"/>
                  </a:lnTo>
                  <a:lnTo>
                    <a:pt x="641350" y="94208"/>
                  </a:lnTo>
                  <a:lnTo>
                    <a:pt x="635927" y="99631"/>
                  </a:lnTo>
                  <a:lnTo>
                    <a:pt x="635927" y="113042"/>
                  </a:lnTo>
                  <a:lnTo>
                    <a:pt x="641350" y="118465"/>
                  </a:lnTo>
                  <a:lnTo>
                    <a:pt x="654761" y="118465"/>
                  </a:lnTo>
                  <a:lnTo>
                    <a:pt x="659828" y="113398"/>
                  </a:lnTo>
                  <a:lnTo>
                    <a:pt x="664895" y="118465"/>
                  </a:lnTo>
                  <a:lnTo>
                    <a:pt x="678307" y="118465"/>
                  </a:lnTo>
                  <a:lnTo>
                    <a:pt x="683729" y="113042"/>
                  </a:lnTo>
                  <a:lnTo>
                    <a:pt x="683729" y="106337"/>
                  </a:lnTo>
                  <a:lnTo>
                    <a:pt x="683729" y="99631"/>
                  </a:lnTo>
                  <a:close/>
                </a:path>
                <a:path w="683895" h="142240">
                  <a:moveTo>
                    <a:pt x="683729" y="28981"/>
                  </a:moveTo>
                  <a:lnTo>
                    <a:pt x="678307" y="23558"/>
                  </a:lnTo>
                  <a:lnTo>
                    <a:pt x="664895" y="23558"/>
                  </a:lnTo>
                  <a:lnTo>
                    <a:pt x="664540" y="23914"/>
                  </a:lnTo>
                  <a:lnTo>
                    <a:pt x="664540" y="47459"/>
                  </a:lnTo>
                  <a:lnTo>
                    <a:pt x="659828" y="52171"/>
                  </a:lnTo>
                  <a:lnTo>
                    <a:pt x="655116" y="47459"/>
                  </a:lnTo>
                  <a:lnTo>
                    <a:pt x="659828" y="42748"/>
                  </a:lnTo>
                  <a:lnTo>
                    <a:pt x="664540" y="47459"/>
                  </a:lnTo>
                  <a:lnTo>
                    <a:pt x="664540" y="23914"/>
                  </a:lnTo>
                  <a:lnTo>
                    <a:pt x="659815" y="28638"/>
                  </a:lnTo>
                  <a:lnTo>
                    <a:pt x="655104" y="23914"/>
                  </a:lnTo>
                  <a:lnTo>
                    <a:pt x="660184" y="18834"/>
                  </a:lnTo>
                  <a:lnTo>
                    <a:pt x="660184" y="12128"/>
                  </a:lnTo>
                  <a:lnTo>
                    <a:pt x="660184" y="5422"/>
                  </a:lnTo>
                  <a:lnTo>
                    <a:pt x="654761" y="0"/>
                  </a:lnTo>
                  <a:lnTo>
                    <a:pt x="641350" y="0"/>
                  </a:lnTo>
                  <a:lnTo>
                    <a:pt x="635927" y="5422"/>
                  </a:lnTo>
                  <a:lnTo>
                    <a:pt x="635927" y="18834"/>
                  </a:lnTo>
                  <a:lnTo>
                    <a:pt x="640994" y="23914"/>
                  </a:lnTo>
                  <a:lnTo>
                    <a:pt x="636270" y="28638"/>
                  </a:lnTo>
                  <a:lnTo>
                    <a:pt x="631202" y="23558"/>
                  </a:lnTo>
                  <a:lnTo>
                    <a:pt x="617791" y="23558"/>
                  </a:lnTo>
                  <a:lnTo>
                    <a:pt x="612368" y="28981"/>
                  </a:lnTo>
                  <a:lnTo>
                    <a:pt x="612368" y="42392"/>
                  </a:lnTo>
                  <a:lnTo>
                    <a:pt x="617791" y="47815"/>
                  </a:lnTo>
                  <a:lnTo>
                    <a:pt x="631202" y="47815"/>
                  </a:lnTo>
                  <a:lnTo>
                    <a:pt x="636270" y="42748"/>
                  </a:lnTo>
                  <a:lnTo>
                    <a:pt x="640981" y="47472"/>
                  </a:lnTo>
                  <a:lnTo>
                    <a:pt x="635927" y="52527"/>
                  </a:lnTo>
                  <a:lnTo>
                    <a:pt x="635927" y="65938"/>
                  </a:lnTo>
                  <a:lnTo>
                    <a:pt x="641350" y="71361"/>
                  </a:lnTo>
                  <a:lnTo>
                    <a:pt x="654761" y="71361"/>
                  </a:lnTo>
                  <a:lnTo>
                    <a:pt x="659828" y="66294"/>
                  </a:lnTo>
                  <a:lnTo>
                    <a:pt x="664895" y="71361"/>
                  </a:lnTo>
                  <a:lnTo>
                    <a:pt x="678307" y="71361"/>
                  </a:lnTo>
                  <a:lnTo>
                    <a:pt x="683729" y="65938"/>
                  </a:lnTo>
                  <a:lnTo>
                    <a:pt x="683729" y="59232"/>
                  </a:lnTo>
                  <a:lnTo>
                    <a:pt x="683729" y="52527"/>
                  </a:lnTo>
                  <a:lnTo>
                    <a:pt x="678662" y="47459"/>
                  </a:lnTo>
                  <a:lnTo>
                    <a:pt x="683729" y="42392"/>
                  </a:lnTo>
                  <a:lnTo>
                    <a:pt x="683729" y="35687"/>
                  </a:lnTo>
                  <a:lnTo>
                    <a:pt x="683729" y="28981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94500" y="447230"/>
              <a:ext cx="683895" cy="165735"/>
            </a:xfrm>
            <a:custGeom>
              <a:avLst/>
              <a:gdLst/>
              <a:ahLst/>
              <a:cxnLst/>
              <a:rect l="l" t="t" r="r" b="b"/>
              <a:pathLst>
                <a:path w="683895" h="165734">
                  <a:moveTo>
                    <a:pt x="24257" y="28968"/>
                  </a:moveTo>
                  <a:lnTo>
                    <a:pt x="18834" y="23545"/>
                  </a:lnTo>
                  <a:lnTo>
                    <a:pt x="5422" y="23545"/>
                  </a:lnTo>
                  <a:lnTo>
                    <a:pt x="0" y="28968"/>
                  </a:lnTo>
                  <a:lnTo>
                    <a:pt x="0" y="42379"/>
                  </a:lnTo>
                  <a:lnTo>
                    <a:pt x="5067" y="47459"/>
                  </a:lnTo>
                  <a:lnTo>
                    <a:pt x="0" y="52527"/>
                  </a:lnTo>
                  <a:lnTo>
                    <a:pt x="0" y="65938"/>
                  </a:lnTo>
                  <a:lnTo>
                    <a:pt x="5067" y="71005"/>
                  </a:lnTo>
                  <a:lnTo>
                    <a:pt x="0" y="76073"/>
                  </a:lnTo>
                  <a:lnTo>
                    <a:pt x="0" y="89484"/>
                  </a:lnTo>
                  <a:lnTo>
                    <a:pt x="5067" y="94564"/>
                  </a:lnTo>
                  <a:lnTo>
                    <a:pt x="0" y="99631"/>
                  </a:lnTo>
                  <a:lnTo>
                    <a:pt x="0" y="113042"/>
                  </a:lnTo>
                  <a:lnTo>
                    <a:pt x="5422" y="118465"/>
                  </a:lnTo>
                  <a:lnTo>
                    <a:pt x="18834" y="118465"/>
                  </a:lnTo>
                  <a:lnTo>
                    <a:pt x="24257" y="113042"/>
                  </a:lnTo>
                  <a:lnTo>
                    <a:pt x="24257" y="106337"/>
                  </a:lnTo>
                  <a:lnTo>
                    <a:pt x="24257" y="99631"/>
                  </a:lnTo>
                  <a:lnTo>
                    <a:pt x="19177" y="94564"/>
                  </a:lnTo>
                  <a:lnTo>
                    <a:pt x="24257" y="89484"/>
                  </a:lnTo>
                  <a:lnTo>
                    <a:pt x="24257" y="82778"/>
                  </a:lnTo>
                  <a:lnTo>
                    <a:pt x="24257" y="76073"/>
                  </a:lnTo>
                  <a:lnTo>
                    <a:pt x="19189" y="71005"/>
                  </a:lnTo>
                  <a:lnTo>
                    <a:pt x="24257" y="65938"/>
                  </a:lnTo>
                  <a:lnTo>
                    <a:pt x="24257" y="59232"/>
                  </a:lnTo>
                  <a:lnTo>
                    <a:pt x="24257" y="52527"/>
                  </a:lnTo>
                  <a:lnTo>
                    <a:pt x="19177" y="47459"/>
                  </a:lnTo>
                  <a:lnTo>
                    <a:pt x="24257" y="42379"/>
                  </a:lnTo>
                  <a:lnTo>
                    <a:pt x="24257" y="35674"/>
                  </a:lnTo>
                  <a:lnTo>
                    <a:pt x="24257" y="28968"/>
                  </a:lnTo>
                  <a:close/>
                </a:path>
                <a:path w="683895" h="165734">
                  <a:moveTo>
                    <a:pt x="71361" y="76073"/>
                  </a:moveTo>
                  <a:lnTo>
                    <a:pt x="65938" y="70650"/>
                  </a:lnTo>
                  <a:lnTo>
                    <a:pt x="52527" y="70650"/>
                  </a:lnTo>
                  <a:lnTo>
                    <a:pt x="47104" y="76073"/>
                  </a:lnTo>
                  <a:lnTo>
                    <a:pt x="47104" y="89484"/>
                  </a:lnTo>
                  <a:lnTo>
                    <a:pt x="52527" y="94907"/>
                  </a:lnTo>
                  <a:lnTo>
                    <a:pt x="65938" y="94907"/>
                  </a:lnTo>
                  <a:lnTo>
                    <a:pt x="71361" y="89484"/>
                  </a:lnTo>
                  <a:lnTo>
                    <a:pt x="71361" y="82778"/>
                  </a:lnTo>
                  <a:lnTo>
                    <a:pt x="71361" y="76073"/>
                  </a:lnTo>
                  <a:close/>
                </a:path>
                <a:path w="683895" h="165734">
                  <a:moveTo>
                    <a:pt x="118465" y="28968"/>
                  </a:moveTo>
                  <a:lnTo>
                    <a:pt x="113042" y="23545"/>
                  </a:lnTo>
                  <a:lnTo>
                    <a:pt x="99631" y="23545"/>
                  </a:lnTo>
                  <a:lnTo>
                    <a:pt x="94551" y="28625"/>
                  </a:lnTo>
                  <a:lnTo>
                    <a:pt x="89484" y="23545"/>
                  </a:lnTo>
                  <a:lnTo>
                    <a:pt x="76073" y="23545"/>
                  </a:lnTo>
                  <a:lnTo>
                    <a:pt x="70650" y="28968"/>
                  </a:lnTo>
                  <a:lnTo>
                    <a:pt x="70650" y="42379"/>
                  </a:lnTo>
                  <a:lnTo>
                    <a:pt x="76073" y="47802"/>
                  </a:lnTo>
                  <a:lnTo>
                    <a:pt x="89484" y="47802"/>
                  </a:lnTo>
                  <a:lnTo>
                    <a:pt x="94551" y="42735"/>
                  </a:lnTo>
                  <a:lnTo>
                    <a:pt x="99631" y="47802"/>
                  </a:lnTo>
                  <a:lnTo>
                    <a:pt x="113042" y="47802"/>
                  </a:lnTo>
                  <a:lnTo>
                    <a:pt x="118465" y="42379"/>
                  </a:lnTo>
                  <a:lnTo>
                    <a:pt x="118465" y="35674"/>
                  </a:lnTo>
                  <a:lnTo>
                    <a:pt x="118465" y="28968"/>
                  </a:lnTo>
                  <a:close/>
                </a:path>
                <a:path w="683895" h="165734">
                  <a:moveTo>
                    <a:pt x="165569" y="99631"/>
                  </a:moveTo>
                  <a:lnTo>
                    <a:pt x="160147" y="94208"/>
                  </a:lnTo>
                  <a:lnTo>
                    <a:pt x="146735" y="94208"/>
                  </a:lnTo>
                  <a:lnTo>
                    <a:pt x="141655" y="99288"/>
                  </a:lnTo>
                  <a:lnTo>
                    <a:pt x="136944" y="94564"/>
                  </a:lnTo>
                  <a:lnTo>
                    <a:pt x="142024" y="89484"/>
                  </a:lnTo>
                  <a:lnTo>
                    <a:pt x="142024" y="82778"/>
                  </a:lnTo>
                  <a:lnTo>
                    <a:pt x="142024" y="76073"/>
                  </a:lnTo>
                  <a:lnTo>
                    <a:pt x="136601" y="70650"/>
                  </a:lnTo>
                  <a:lnTo>
                    <a:pt x="123190" y="70650"/>
                  </a:lnTo>
                  <a:lnTo>
                    <a:pt x="122834" y="71005"/>
                  </a:lnTo>
                  <a:lnTo>
                    <a:pt x="122834" y="94564"/>
                  </a:lnTo>
                  <a:lnTo>
                    <a:pt x="118110" y="99288"/>
                  </a:lnTo>
                  <a:lnTo>
                    <a:pt x="113385" y="94564"/>
                  </a:lnTo>
                  <a:lnTo>
                    <a:pt x="118110" y="89839"/>
                  </a:lnTo>
                  <a:lnTo>
                    <a:pt x="122834" y="94564"/>
                  </a:lnTo>
                  <a:lnTo>
                    <a:pt x="122834" y="71005"/>
                  </a:lnTo>
                  <a:lnTo>
                    <a:pt x="118110" y="75730"/>
                  </a:lnTo>
                  <a:lnTo>
                    <a:pt x="113042" y="70650"/>
                  </a:lnTo>
                  <a:lnTo>
                    <a:pt x="99631" y="70650"/>
                  </a:lnTo>
                  <a:lnTo>
                    <a:pt x="94208" y="76073"/>
                  </a:lnTo>
                  <a:lnTo>
                    <a:pt x="94208" y="89484"/>
                  </a:lnTo>
                  <a:lnTo>
                    <a:pt x="99275" y="94564"/>
                  </a:lnTo>
                  <a:lnTo>
                    <a:pt x="94208" y="99631"/>
                  </a:lnTo>
                  <a:lnTo>
                    <a:pt x="94208" y="113042"/>
                  </a:lnTo>
                  <a:lnTo>
                    <a:pt x="99631" y="118465"/>
                  </a:lnTo>
                  <a:lnTo>
                    <a:pt x="113042" y="118465"/>
                  </a:lnTo>
                  <a:lnTo>
                    <a:pt x="118110" y="113398"/>
                  </a:lnTo>
                  <a:lnTo>
                    <a:pt x="123190" y="118465"/>
                  </a:lnTo>
                  <a:lnTo>
                    <a:pt x="136601" y="118465"/>
                  </a:lnTo>
                  <a:lnTo>
                    <a:pt x="141668" y="113398"/>
                  </a:lnTo>
                  <a:lnTo>
                    <a:pt x="146735" y="118465"/>
                  </a:lnTo>
                  <a:lnTo>
                    <a:pt x="160147" y="118465"/>
                  </a:lnTo>
                  <a:lnTo>
                    <a:pt x="165569" y="113042"/>
                  </a:lnTo>
                  <a:lnTo>
                    <a:pt x="165569" y="106337"/>
                  </a:lnTo>
                  <a:lnTo>
                    <a:pt x="165569" y="99631"/>
                  </a:lnTo>
                  <a:close/>
                </a:path>
                <a:path w="683895" h="165734">
                  <a:moveTo>
                    <a:pt x="165569" y="52527"/>
                  </a:moveTo>
                  <a:lnTo>
                    <a:pt x="160147" y="47104"/>
                  </a:lnTo>
                  <a:lnTo>
                    <a:pt x="146735" y="47104"/>
                  </a:lnTo>
                  <a:lnTo>
                    <a:pt x="141312" y="52527"/>
                  </a:lnTo>
                  <a:lnTo>
                    <a:pt x="141312" y="65938"/>
                  </a:lnTo>
                  <a:lnTo>
                    <a:pt x="146735" y="71361"/>
                  </a:lnTo>
                  <a:lnTo>
                    <a:pt x="160147" y="71361"/>
                  </a:lnTo>
                  <a:lnTo>
                    <a:pt x="165569" y="65938"/>
                  </a:lnTo>
                  <a:lnTo>
                    <a:pt x="165569" y="59232"/>
                  </a:lnTo>
                  <a:lnTo>
                    <a:pt x="165569" y="52527"/>
                  </a:lnTo>
                  <a:close/>
                </a:path>
                <a:path w="683895" h="165734">
                  <a:moveTo>
                    <a:pt x="212674" y="123190"/>
                  </a:moveTo>
                  <a:lnTo>
                    <a:pt x="207251" y="117767"/>
                  </a:lnTo>
                  <a:lnTo>
                    <a:pt x="193840" y="117767"/>
                  </a:lnTo>
                  <a:lnTo>
                    <a:pt x="188417" y="123190"/>
                  </a:lnTo>
                  <a:lnTo>
                    <a:pt x="188417" y="136601"/>
                  </a:lnTo>
                  <a:lnTo>
                    <a:pt x="193840" y="142024"/>
                  </a:lnTo>
                  <a:lnTo>
                    <a:pt x="207251" y="142024"/>
                  </a:lnTo>
                  <a:lnTo>
                    <a:pt x="212674" y="136601"/>
                  </a:lnTo>
                  <a:lnTo>
                    <a:pt x="212674" y="129895"/>
                  </a:lnTo>
                  <a:lnTo>
                    <a:pt x="212674" y="123190"/>
                  </a:lnTo>
                  <a:close/>
                </a:path>
                <a:path w="683895" h="165734">
                  <a:moveTo>
                    <a:pt x="212674" y="52527"/>
                  </a:moveTo>
                  <a:lnTo>
                    <a:pt x="207251" y="47104"/>
                  </a:lnTo>
                  <a:lnTo>
                    <a:pt x="193840" y="47104"/>
                  </a:lnTo>
                  <a:lnTo>
                    <a:pt x="188417" y="52527"/>
                  </a:lnTo>
                  <a:lnTo>
                    <a:pt x="188417" y="65938"/>
                  </a:lnTo>
                  <a:lnTo>
                    <a:pt x="193484" y="71005"/>
                  </a:lnTo>
                  <a:lnTo>
                    <a:pt x="188417" y="76073"/>
                  </a:lnTo>
                  <a:lnTo>
                    <a:pt x="188417" y="89484"/>
                  </a:lnTo>
                  <a:lnTo>
                    <a:pt x="193840" y="94907"/>
                  </a:lnTo>
                  <a:lnTo>
                    <a:pt x="207251" y="94907"/>
                  </a:lnTo>
                  <a:lnTo>
                    <a:pt x="212674" y="89484"/>
                  </a:lnTo>
                  <a:lnTo>
                    <a:pt x="212674" y="82778"/>
                  </a:lnTo>
                  <a:lnTo>
                    <a:pt x="212674" y="76073"/>
                  </a:lnTo>
                  <a:lnTo>
                    <a:pt x="207606" y="71005"/>
                  </a:lnTo>
                  <a:lnTo>
                    <a:pt x="212674" y="65938"/>
                  </a:lnTo>
                  <a:lnTo>
                    <a:pt x="212674" y="59232"/>
                  </a:lnTo>
                  <a:lnTo>
                    <a:pt x="212674" y="52527"/>
                  </a:lnTo>
                  <a:close/>
                </a:path>
                <a:path w="683895" h="165734">
                  <a:moveTo>
                    <a:pt x="259778" y="99631"/>
                  </a:moveTo>
                  <a:lnTo>
                    <a:pt x="254355" y="94208"/>
                  </a:lnTo>
                  <a:lnTo>
                    <a:pt x="240944" y="94208"/>
                  </a:lnTo>
                  <a:lnTo>
                    <a:pt x="235877" y="99275"/>
                  </a:lnTo>
                  <a:lnTo>
                    <a:pt x="230809" y="94208"/>
                  </a:lnTo>
                  <a:lnTo>
                    <a:pt x="217398" y="94208"/>
                  </a:lnTo>
                  <a:lnTo>
                    <a:pt x="211975" y="99631"/>
                  </a:lnTo>
                  <a:lnTo>
                    <a:pt x="211975" y="113042"/>
                  </a:lnTo>
                  <a:lnTo>
                    <a:pt x="217398" y="118465"/>
                  </a:lnTo>
                  <a:lnTo>
                    <a:pt x="230809" y="118465"/>
                  </a:lnTo>
                  <a:lnTo>
                    <a:pt x="235877" y="113398"/>
                  </a:lnTo>
                  <a:lnTo>
                    <a:pt x="240944" y="118465"/>
                  </a:lnTo>
                  <a:lnTo>
                    <a:pt x="254355" y="118465"/>
                  </a:lnTo>
                  <a:lnTo>
                    <a:pt x="259778" y="113042"/>
                  </a:lnTo>
                  <a:lnTo>
                    <a:pt x="259778" y="106337"/>
                  </a:lnTo>
                  <a:lnTo>
                    <a:pt x="259778" y="99631"/>
                  </a:lnTo>
                  <a:close/>
                </a:path>
                <a:path w="683895" h="165734">
                  <a:moveTo>
                    <a:pt x="306882" y="99631"/>
                  </a:moveTo>
                  <a:lnTo>
                    <a:pt x="301459" y="94208"/>
                  </a:lnTo>
                  <a:lnTo>
                    <a:pt x="288048" y="94208"/>
                  </a:lnTo>
                  <a:lnTo>
                    <a:pt x="282625" y="99631"/>
                  </a:lnTo>
                  <a:lnTo>
                    <a:pt x="282625" y="113042"/>
                  </a:lnTo>
                  <a:lnTo>
                    <a:pt x="288048" y="118465"/>
                  </a:lnTo>
                  <a:lnTo>
                    <a:pt x="301459" y="118465"/>
                  </a:lnTo>
                  <a:lnTo>
                    <a:pt x="306882" y="113042"/>
                  </a:lnTo>
                  <a:lnTo>
                    <a:pt x="306882" y="106337"/>
                  </a:lnTo>
                  <a:lnTo>
                    <a:pt x="306882" y="99631"/>
                  </a:lnTo>
                  <a:close/>
                </a:path>
                <a:path w="683895" h="165734">
                  <a:moveTo>
                    <a:pt x="306882" y="52527"/>
                  </a:moveTo>
                  <a:lnTo>
                    <a:pt x="301459" y="47104"/>
                  </a:lnTo>
                  <a:lnTo>
                    <a:pt x="288048" y="47104"/>
                  </a:lnTo>
                  <a:lnTo>
                    <a:pt x="282981" y="52171"/>
                  </a:lnTo>
                  <a:lnTo>
                    <a:pt x="277914" y="47104"/>
                  </a:lnTo>
                  <a:lnTo>
                    <a:pt x="264502" y="47104"/>
                  </a:lnTo>
                  <a:lnTo>
                    <a:pt x="259422" y="52184"/>
                  </a:lnTo>
                  <a:lnTo>
                    <a:pt x="254698" y="47459"/>
                  </a:lnTo>
                  <a:lnTo>
                    <a:pt x="259778" y="42379"/>
                  </a:lnTo>
                  <a:lnTo>
                    <a:pt x="259778" y="35674"/>
                  </a:lnTo>
                  <a:lnTo>
                    <a:pt x="259778" y="28968"/>
                  </a:lnTo>
                  <a:lnTo>
                    <a:pt x="254355" y="23545"/>
                  </a:lnTo>
                  <a:lnTo>
                    <a:pt x="240944" y="23545"/>
                  </a:lnTo>
                  <a:lnTo>
                    <a:pt x="235877" y="28613"/>
                  </a:lnTo>
                  <a:lnTo>
                    <a:pt x="230809" y="23545"/>
                  </a:lnTo>
                  <a:lnTo>
                    <a:pt x="217398" y="23545"/>
                  </a:lnTo>
                  <a:lnTo>
                    <a:pt x="211975" y="28968"/>
                  </a:lnTo>
                  <a:lnTo>
                    <a:pt x="211975" y="42379"/>
                  </a:lnTo>
                  <a:lnTo>
                    <a:pt x="217398" y="47802"/>
                  </a:lnTo>
                  <a:lnTo>
                    <a:pt x="230809" y="47802"/>
                  </a:lnTo>
                  <a:lnTo>
                    <a:pt x="235877" y="42735"/>
                  </a:lnTo>
                  <a:lnTo>
                    <a:pt x="240588" y="47459"/>
                  </a:lnTo>
                  <a:lnTo>
                    <a:pt x="235521" y="52527"/>
                  </a:lnTo>
                  <a:lnTo>
                    <a:pt x="235521" y="65938"/>
                  </a:lnTo>
                  <a:lnTo>
                    <a:pt x="240944" y="71361"/>
                  </a:lnTo>
                  <a:lnTo>
                    <a:pt x="254355" y="71361"/>
                  </a:lnTo>
                  <a:lnTo>
                    <a:pt x="259422" y="66294"/>
                  </a:lnTo>
                  <a:lnTo>
                    <a:pt x="264134" y="71018"/>
                  </a:lnTo>
                  <a:lnTo>
                    <a:pt x="259080" y="76073"/>
                  </a:lnTo>
                  <a:lnTo>
                    <a:pt x="259080" y="89484"/>
                  </a:lnTo>
                  <a:lnTo>
                    <a:pt x="264502" y="94907"/>
                  </a:lnTo>
                  <a:lnTo>
                    <a:pt x="277914" y="94907"/>
                  </a:lnTo>
                  <a:lnTo>
                    <a:pt x="283337" y="89484"/>
                  </a:lnTo>
                  <a:lnTo>
                    <a:pt x="283337" y="82778"/>
                  </a:lnTo>
                  <a:lnTo>
                    <a:pt x="283337" y="76073"/>
                  </a:lnTo>
                  <a:lnTo>
                    <a:pt x="278269" y="71005"/>
                  </a:lnTo>
                  <a:lnTo>
                    <a:pt x="282981" y="66294"/>
                  </a:lnTo>
                  <a:lnTo>
                    <a:pt x="288048" y="71361"/>
                  </a:lnTo>
                  <a:lnTo>
                    <a:pt x="301459" y="71361"/>
                  </a:lnTo>
                  <a:lnTo>
                    <a:pt x="306882" y="65938"/>
                  </a:lnTo>
                  <a:lnTo>
                    <a:pt x="306882" y="59232"/>
                  </a:lnTo>
                  <a:lnTo>
                    <a:pt x="306882" y="52527"/>
                  </a:lnTo>
                  <a:close/>
                </a:path>
                <a:path w="683895" h="165734">
                  <a:moveTo>
                    <a:pt x="330441" y="146735"/>
                  </a:moveTo>
                  <a:lnTo>
                    <a:pt x="325018" y="141312"/>
                  </a:lnTo>
                  <a:lnTo>
                    <a:pt x="311607" y="141312"/>
                  </a:lnTo>
                  <a:lnTo>
                    <a:pt x="306527" y="146392"/>
                  </a:lnTo>
                  <a:lnTo>
                    <a:pt x="301459" y="141312"/>
                  </a:lnTo>
                  <a:lnTo>
                    <a:pt x="288048" y="141312"/>
                  </a:lnTo>
                  <a:lnTo>
                    <a:pt x="282625" y="146735"/>
                  </a:lnTo>
                  <a:lnTo>
                    <a:pt x="282625" y="160147"/>
                  </a:lnTo>
                  <a:lnTo>
                    <a:pt x="288048" y="165569"/>
                  </a:lnTo>
                  <a:lnTo>
                    <a:pt x="301459" y="165569"/>
                  </a:lnTo>
                  <a:lnTo>
                    <a:pt x="306527" y="160502"/>
                  </a:lnTo>
                  <a:lnTo>
                    <a:pt x="311607" y="165569"/>
                  </a:lnTo>
                  <a:lnTo>
                    <a:pt x="325018" y="165569"/>
                  </a:lnTo>
                  <a:lnTo>
                    <a:pt x="330441" y="160147"/>
                  </a:lnTo>
                  <a:lnTo>
                    <a:pt x="330441" y="153441"/>
                  </a:lnTo>
                  <a:lnTo>
                    <a:pt x="330441" y="146735"/>
                  </a:lnTo>
                  <a:close/>
                </a:path>
                <a:path w="683895" h="165734">
                  <a:moveTo>
                    <a:pt x="401104" y="146735"/>
                  </a:moveTo>
                  <a:lnTo>
                    <a:pt x="395681" y="141312"/>
                  </a:lnTo>
                  <a:lnTo>
                    <a:pt x="382270" y="141312"/>
                  </a:lnTo>
                  <a:lnTo>
                    <a:pt x="377190" y="146392"/>
                  </a:lnTo>
                  <a:lnTo>
                    <a:pt x="372122" y="141312"/>
                  </a:lnTo>
                  <a:lnTo>
                    <a:pt x="358711" y="141312"/>
                  </a:lnTo>
                  <a:lnTo>
                    <a:pt x="353288" y="146735"/>
                  </a:lnTo>
                  <a:lnTo>
                    <a:pt x="353288" y="160147"/>
                  </a:lnTo>
                  <a:lnTo>
                    <a:pt x="358711" y="165569"/>
                  </a:lnTo>
                  <a:lnTo>
                    <a:pt x="372122" y="165569"/>
                  </a:lnTo>
                  <a:lnTo>
                    <a:pt x="377190" y="160502"/>
                  </a:lnTo>
                  <a:lnTo>
                    <a:pt x="382270" y="165569"/>
                  </a:lnTo>
                  <a:lnTo>
                    <a:pt x="395681" y="165569"/>
                  </a:lnTo>
                  <a:lnTo>
                    <a:pt x="401104" y="160147"/>
                  </a:lnTo>
                  <a:lnTo>
                    <a:pt x="401104" y="153441"/>
                  </a:lnTo>
                  <a:lnTo>
                    <a:pt x="401104" y="146735"/>
                  </a:lnTo>
                  <a:close/>
                </a:path>
                <a:path w="683895" h="165734">
                  <a:moveTo>
                    <a:pt x="401104" y="76073"/>
                  </a:moveTo>
                  <a:lnTo>
                    <a:pt x="395681" y="70650"/>
                  </a:lnTo>
                  <a:lnTo>
                    <a:pt x="382270" y="70650"/>
                  </a:lnTo>
                  <a:lnTo>
                    <a:pt x="377190" y="75730"/>
                  </a:lnTo>
                  <a:lnTo>
                    <a:pt x="372122" y="70650"/>
                  </a:lnTo>
                  <a:lnTo>
                    <a:pt x="358711" y="70650"/>
                  </a:lnTo>
                  <a:lnTo>
                    <a:pt x="353631" y="75730"/>
                  </a:lnTo>
                  <a:lnTo>
                    <a:pt x="348564" y="70650"/>
                  </a:lnTo>
                  <a:lnTo>
                    <a:pt x="335153" y="70650"/>
                  </a:lnTo>
                  <a:lnTo>
                    <a:pt x="329730" y="76073"/>
                  </a:lnTo>
                  <a:lnTo>
                    <a:pt x="329730" y="89484"/>
                  </a:lnTo>
                  <a:lnTo>
                    <a:pt x="334797" y="94564"/>
                  </a:lnTo>
                  <a:lnTo>
                    <a:pt x="329730" y="99631"/>
                  </a:lnTo>
                  <a:lnTo>
                    <a:pt x="329730" y="113042"/>
                  </a:lnTo>
                  <a:lnTo>
                    <a:pt x="334797" y="118122"/>
                  </a:lnTo>
                  <a:lnTo>
                    <a:pt x="329730" y="123190"/>
                  </a:lnTo>
                  <a:lnTo>
                    <a:pt x="329730" y="136601"/>
                  </a:lnTo>
                  <a:lnTo>
                    <a:pt x="335153" y="142024"/>
                  </a:lnTo>
                  <a:lnTo>
                    <a:pt x="348564" y="142024"/>
                  </a:lnTo>
                  <a:lnTo>
                    <a:pt x="353987" y="136601"/>
                  </a:lnTo>
                  <a:lnTo>
                    <a:pt x="353987" y="129895"/>
                  </a:lnTo>
                  <a:lnTo>
                    <a:pt x="353987" y="123190"/>
                  </a:lnTo>
                  <a:lnTo>
                    <a:pt x="348907" y="118122"/>
                  </a:lnTo>
                  <a:lnTo>
                    <a:pt x="353987" y="113042"/>
                  </a:lnTo>
                  <a:lnTo>
                    <a:pt x="353987" y="106337"/>
                  </a:lnTo>
                  <a:lnTo>
                    <a:pt x="353987" y="99631"/>
                  </a:lnTo>
                  <a:lnTo>
                    <a:pt x="348907" y="94564"/>
                  </a:lnTo>
                  <a:lnTo>
                    <a:pt x="353631" y="89839"/>
                  </a:lnTo>
                  <a:lnTo>
                    <a:pt x="358711" y="94907"/>
                  </a:lnTo>
                  <a:lnTo>
                    <a:pt x="372122" y="94907"/>
                  </a:lnTo>
                  <a:lnTo>
                    <a:pt x="377190" y="89839"/>
                  </a:lnTo>
                  <a:lnTo>
                    <a:pt x="382270" y="94907"/>
                  </a:lnTo>
                  <a:lnTo>
                    <a:pt x="395681" y="94907"/>
                  </a:lnTo>
                  <a:lnTo>
                    <a:pt x="401104" y="89484"/>
                  </a:lnTo>
                  <a:lnTo>
                    <a:pt x="401104" y="82778"/>
                  </a:lnTo>
                  <a:lnTo>
                    <a:pt x="401104" y="76073"/>
                  </a:lnTo>
                  <a:close/>
                </a:path>
                <a:path w="683895" h="165734">
                  <a:moveTo>
                    <a:pt x="401104" y="28968"/>
                  </a:moveTo>
                  <a:lnTo>
                    <a:pt x="395681" y="23545"/>
                  </a:lnTo>
                  <a:lnTo>
                    <a:pt x="382270" y="23545"/>
                  </a:lnTo>
                  <a:lnTo>
                    <a:pt x="377190" y="28625"/>
                  </a:lnTo>
                  <a:lnTo>
                    <a:pt x="372122" y="23545"/>
                  </a:lnTo>
                  <a:lnTo>
                    <a:pt x="358711" y="23545"/>
                  </a:lnTo>
                  <a:lnTo>
                    <a:pt x="353631" y="28625"/>
                  </a:lnTo>
                  <a:lnTo>
                    <a:pt x="348564" y="23545"/>
                  </a:lnTo>
                  <a:lnTo>
                    <a:pt x="335153" y="23545"/>
                  </a:lnTo>
                  <a:lnTo>
                    <a:pt x="330085" y="28613"/>
                  </a:lnTo>
                  <a:lnTo>
                    <a:pt x="325018" y="23545"/>
                  </a:lnTo>
                  <a:lnTo>
                    <a:pt x="311607" y="23545"/>
                  </a:lnTo>
                  <a:lnTo>
                    <a:pt x="306184" y="28968"/>
                  </a:lnTo>
                  <a:lnTo>
                    <a:pt x="306184" y="42379"/>
                  </a:lnTo>
                  <a:lnTo>
                    <a:pt x="311607" y="47802"/>
                  </a:lnTo>
                  <a:lnTo>
                    <a:pt x="325018" y="47802"/>
                  </a:lnTo>
                  <a:lnTo>
                    <a:pt x="330085" y="42735"/>
                  </a:lnTo>
                  <a:lnTo>
                    <a:pt x="335153" y="47802"/>
                  </a:lnTo>
                  <a:lnTo>
                    <a:pt x="348564" y="47802"/>
                  </a:lnTo>
                  <a:lnTo>
                    <a:pt x="353631" y="42735"/>
                  </a:lnTo>
                  <a:lnTo>
                    <a:pt x="358711" y="47802"/>
                  </a:lnTo>
                  <a:lnTo>
                    <a:pt x="372122" y="47802"/>
                  </a:lnTo>
                  <a:lnTo>
                    <a:pt x="377190" y="42735"/>
                  </a:lnTo>
                  <a:lnTo>
                    <a:pt x="382270" y="47802"/>
                  </a:lnTo>
                  <a:lnTo>
                    <a:pt x="395681" y="47802"/>
                  </a:lnTo>
                  <a:lnTo>
                    <a:pt x="401104" y="42379"/>
                  </a:lnTo>
                  <a:lnTo>
                    <a:pt x="401104" y="35674"/>
                  </a:lnTo>
                  <a:lnTo>
                    <a:pt x="401104" y="28968"/>
                  </a:lnTo>
                  <a:close/>
                </a:path>
                <a:path w="683895" h="165734">
                  <a:moveTo>
                    <a:pt x="424649" y="99631"/>
                  </a:moveTo>
                  <a:lnTo>
                    <a:pt x="419227" y="94208"/>
                  </a:lnTo>
                  <a:lnTo>
                    <a:pt x="405815" y="94208"/>
                  </a:lnTo>
                  <a:lnTo>
                    <a:pt x="400392" y="99631"/>
                  </a:lnTo>
                  <a:lnTo>
                    <a:pt x="400392" y="113042"/>
                  </a:lnTo>
                  <a:lnTo>
                    <a:pt x="405815" y="118465"/>
                  </a:lnTo>
                  <a:lnTo>
                    <a:pt x="419227" y="118465"/>
                  </a:lnTo>
                  <a:lnTo>
                    <a:pt x="424649" y="113042"/>
                  </a:lnTo>
                  <a:lnTo>
                    <a:pt x="424649" y="106337"/>
                  </a:lnTo>
                  <a:lnTo>
                    <a:pt x="424649" y="99631"/>
                  </a:lnTo>
                  <a:close/>
                </a:path>
                <a:path w="683895" h="165734">
                  <a:moveTo>
                    <a:pt x="471754" y="28968"/>
                  </a:moveTo>
                  <a:lnTo>
                    <a:pt x="466331" y="23545"/>
                  </a:lnTo>
                  <a:lnTo>
                    <a:pt x="452920" y="23545"/>
                  </a:lnTo>
                  <a:lnTo>
                    <a:pt x="447497" y="28968"/>
                  </a:lnTo>
                  <a:lnTo>
                    <a:pt x="447497" y="42379"/>
                  </a:lnTo>
                  <a:lnTo>
                    <a:pt x="452920" y="47802"/>
                  </a:lnTo>
                  <a:lnTo>
                    <a:pt x="466331" y="47802"/>
                  </a:lnTo>
                  <a:lnTo>
                    <a:pt x="471754" y="42379"/>
                  </a:lnTo>
                  <a:lnTo>
                    <a:pt x="471754" y="35674"/>
                  </a:lnTo>
                  <a:lnTo>
                    <a:pt x="471754" y="28968"/>
                  </a:lnTo>
                  <a:close/>
                </a:path>
                <a:path w="683895" h="165734">
                  <a:moveTo>
                    <a:pt x="613067" y="123190"/>
                  </a:moveTo>
                  <a:lnTo>
                    <a:pt x="607644" y="117767"/>
                  </a:lnTo>
                  <a:lnTo>
                    <a:pt x="594233" y="117767"/>
                  </a:lnTo>
                  <a:lnTo>
                    <a:pt x="589153" y="122847"/>
                  </a:lnTo>
                  <a:lnTo>
                    <a:pt x="584441" y="118122"/>
                  </a:lnTo>
                  <a:lnTo>
                    <a:pt x="589521" y="113042"/>
                  </a:lnTo>
                  <a:lnTo>
                    <a:pt x="589521" y="106337"/>
                  </a:lnTo>
                  <a:lnTo>
                    <a:pt x="589521" y="99631"/>
                  </a:lnTo>
                  <a:lnTo>
                    <a:pt x="584098" y="94208"/>
                  </a:lnTo>
                  <a:lnTo>
                    <a:pt x="570687" y="94208"/>
                  </a:lnTo>
                  <a:lnTo>
                    <a:pt x="565607" y="99288"/>
                  </a:lnTo>
                  <a:lnTo>
                    <a:pt x="560882" y="94564"/>
                  </a:lnTo>
                  <a:lnTo>
                    <a:pt x="565962" y="89484"/>
                  </a:lnTo>
                  <a:lnTo>
                    <a:pt x="565962" y="82778"/>
                  </a:lnTo>
                  <a:lnTo>
                    <a:pt x="565962" y="76073"/>
                  </a:lnTo>
                  <a:lnTo>
                    <a:pt x="560895" y="71005"/>
                  </a:lnTo>
                  <a:lnTo>
                    <a:pt x="565962" y="65938"/>
                  </a:lnTo>
                  <a:lnTo>
                    <a:pt x="565962" y="59232"/>
                  </a:lnTo>
                  <a:lnTo>
                    <a:pt x="565962" y="52527"/>
                  </a:lnTo>
                  <a:lnTo>
                    <a:pt x="560539" y="47104"/>
                  </a:lnTo>
                  <a:lnTo>
                    <a:pt x="547128" y="47104"/>
                  </a:lnTo>
                  <a:lnTo>
                    <a:pt x="546773" y="47459"/>
                  </a:lnTo>
                  <a:lnTo>
                    <a:pt x="546773" y="71005"/>
                  </a:lnTo>
                  <a:lnTo>
                    <a:pt x="546773" y="94564"/>
                  </a:lnTo>
                  <a:lnTo>
                    <a:pt x="542048" y="99288"/>
                  </a:lnTo>
                  <a:lnTo>
                    <a:pt x="537337" y="94564"/>
                  </a:lnTo>
                  <a:lnTo>
                    <a:pt x="542061" y="89839"/>
                  </a:lnTo>
                  <a:lnTo>
                    <a:pt x="546773" y="94564"/>
                  </a:lnTo>
                  <a:lnTo>
                    <a:pt x="546773" y="71005"/>
                  </a:lnTo>
                  <a:lnTo>
                    <a:pt x="542061" y="75717"/>
                  </a:lnTo>
                  <a:lnTo>
                    <a:pt x="537349" y="71005"/>
                  </a:lnTo>
                  <a:lnTo>
                    <a:pt x="542061" y="66294"/>
                  </a:lnTo>
                  <a:lnTo>
                    <a:pt x="546773" y="71005"/>
                  </a:lnTo>
                  <a:lnTo>
                    <a:pt x="546773" y="47459"/>
                  </a:lnTo>
                  <a:lnTo>
                    <a:pt x="542048" y="52184"/>
                  </a:lnTo>
                  <a:lnTo>
                    <a:pt x="537337" y="47459"/>
                  </a:lnTo>
                  <a:lnTo>
                    <a:pt x="542417" y="42379"/>
                  </a:lnTo>
                  <a:lnTo>
                    <a:pt x="542417" y="35674"/>
                  </a:lnTo>
                  <a:lnTo>
                    <a:pt x="542417" y="28968"/>
                  </a:lnTo>
                  <a:lnTo>
                    <a:pt x="536994" y="23545"/>
                  </a:lnTo>
                  <a:lnTo>
                    <a:pt x="523582" y="23545"/>
                  </a:lnTo>
                  <a:lnTo>
                    <a:pt x="518160" y="28968"/>
                  </a:lnTo>
                  <a:lnTo>
                    <a:pt x="518160" y="42379"/>
                  </a:lnTo>
                  <a:lnTo>
                    <a:pt x="523227" y="47459"/>
                  </a:lnTo>
                  <a:lnTo>
                    <a:pt x="518160" y="52527"/>
                  </a:lnTo>
                  <a:lnTo>
                    <a:pt x="518160" y="65938"/>
                  </a:lnTo>
                  <a:lnTo>
                    <a:pt x="523227" y="71005"/>
                  </a:lnTo>
                  <a:lnTo>
                    <a:pt x="518160" y="76073"/>
                  </a:lnTo>
                  <a:lnTo>
                    <a:pt x="518160" y="89484"/>
                  </a:lnTo>
                  <a:lnTo>
                    <a:pt x="523227" y="94564"/>
                  </a:lnTo>
                  <a:lnTo>
                    <a:pt x="518502" y="99288"/>
                  </a:lnTo>
                  <a:lnTo>
                    <a:pt x="513435" y="94208"/>
                  </a:lnTo>
                  <a:lnTo>
                    <a:pt x="500024" y="94208"/>
                  </a:lnTo>
                  <a:lnTo>
                    <a:pt x="494944" y="99288"/>
                  </a:lnTo>
                  <a:lnTo>
                    <a:pt x="490232" y="94564"/>
                  </a:lnTo>
                  <a:lnTo>
                    <a:pt x="495312" y="89484"/>
                  </a:lnTo>
                  <a:lnTo>
                    <a:pt x="495312" y="82778"/>
                  </a:lnTo>
                  <a:lnTo>
                    <a:pt x="495312" y="76073"/>
                  </a:lnTo>
                  <a:lnTo>
                    <a:pt x="490245" y="71005"/>
                  </a:lnTo>
                  <a:lnTo>
                    <a:pt x="495312" y="65938"/>
                  </a:lnTo>
                  <a:lnTo>
                    <a:pt x="495312" y="59232"/>
                  </a:lnTo>
                  <a:lnTo>
                    <a:pt x="495312" y="52527"/>
                  </a:lnTo>
                  <a:lnTo>
                    <a:pt x="489889" y="47104"/>
                  </a:lnTo>
                  <a:lnTo>
                    <a:pt x="476478" y="47104"/>
                  </a:lnTo>
                  <a:lnTo>
                    <a:pt x="471055" y="52527"/>
                  </a:lnTo>
                  <a:lnTo>
                    <a:pt x="471055" y="65938"/>
                  </a:lnTo>
                  <a:lnTo>
                    <a:pt x="476123" y="71005"/>
                  </a:lnTo>
                  <a:lnTo>
                    <a:pt x="471055" y="76073"/>
                  </a:lnTo>
                  <a:lnTo>
                    <a:pt x="471055" y="89484"/>
                  </a:lnTo>
                  <a:lnTo>
                    <a:pt x="476123" y="94564"/>
                  </a:lnTo>
                  <a:lnTo>
                    <a:pt x="471055" y="99631"/>
                  </a:lnTo>
                  <a:lnTo>
                    <a:pt x="471055" y="113042"/>
                  </a:lnTo>
                  <a:lnTo>
                    <a:pt x="476123" y="118122"/>
                  </a:lnTo>
                  <a:lnTo>
                    <a:pt x="476110" y="141681"/>
                  </a:lnTo>
                  <a:lnTo>
                    <a:pt x="471398" y="146392"/>
                  </a:lnTo>
                  <a:lnTo>
                    <a:pt x="466686" y="141668"/>
                  </a:lnTo>
                  <a:lnTo>
                    <a:pt x="471398" y="136956"/>
                  </a:lnTo>
                  <a:lnTo>
                    <a:pt x="476110" y="141681"/>
                  </a:lnTo>
                  <a:lnTo>
                    <a:pt x="476110" y="118135"/>
                  </a:lnTo>
                  <a:lnTo>
                    <a:pt x="471398" y="122847"/>
                  </a:lnTo>
                  <a:lnTo>
                    <a:pt x="466331" y="117767"/>
                  </a:lnTo>
                  <a:lnTo>
                    <a:pt x="452920" y="117767"/>
                  </a:lnTo>
                  <a:lnTo>
                    <a:pt x="447852" y="122834"/>
                  </a:lnTo>
                  <a:lnTo>
                    <a:pt x="442785" y="117767"/>
                  </a:lnTo>
                  <a:lnTo>
                    <a:pt x="429374" y="117767"/>
                  </a:lnTo>
                  <a:lnTo>
                    <a:pt x="423951" y="123190"/>
                  </a:lnTo>
                  <a:lnTo>
                    <a:pt x="423951" y="136601"/>
                  </a:lnTo>
                  <a:lnTo>
                    <a:pt x="429374" y="142024"/>
                  </a:lnTo>
                  <a:lnTo>
                    <a:pt x="442785" y="142024"/>
                  </a:lnTo>
                  <a:lnTo>
                    <a:pt x="447852" y="136956"/>
                  </a:lnTo>
                  <a:lnTo>
                    <a:pt x="452564" y="141668"/>
                  </a:lnTo>
                  <a:lnTo>
                    <a:pt x="447497" y="146735"/>
                  </a:lnTo>
                  <a:lnTo>
                    <a:pt x="447497" y="160147"/>
                  </a:lnTo>
                  <a:lnTo>
                    <a:pt x="452920" y="165569"/>
                  </a:lnTo>
                  <a:lnTo>
                    <a:pt x="466331" y="165569"/>
                  </a:lnTo>
                  <a:lnTo>
                    <a:pt x="471398" y="160502"/>
                  </a:lnTo>
                  <a:lnTo>
                    <a:pt x="476478" y="165569"/>
                  </a:lnTo>
                  <a:lnTo>
                    <a:pt x="489889" y="165569"/>
                  </a:lnTo>
                  <a:lnTo>
                    <a:pt x="495312" y="160147"/>
                  </a:lnTo>
                  <a:lnTo>
                    <a:pt x="495312" y="153441"/>
                  </a:lnTo>
                  <a:lnTo>
                    <a:pt x="495312" y="146735"/>
                  </a:lnTo>
                  <a:lnTo>
                    <a:pt x="490245" y="141668"/>
                  </a:lnTo>
                  <a:lnTo>
                    <a:pt x="495312" y="136601"/>
                  </a:lnTo>
                  <a:lnTo>
                    <a:pt x="495312" y="129895"/>
                  </a:lnTo>
                  <a:lnTo>
                    <a:pt x="495312" y="123190"/>
                  </a:lnTo>
                  <a:lnTo>
                    <a:pt x="490232" y="118122"/>
                  </a:lnTo>
                  <a:lnTo>
                    <a:pt x="494957" y="113398"/>
                  </a:lnTo>
                  <a:lnTo>
                    <a:pt x="500024" y="118465"/>
                  </a:lnTo>
                  <a:lnTo>
                    <a:pt x="513435" y="118465"/>
                  </a:lnTo>
                  <a:lnTo>
                    <a:pt x="518502" y="113398"/>
                  </a:lnTo>
                  <a:lnTo>
                    <a:pt x="523582" y="118465"/>
                  </a:lnTo>
                  <a:lnTo>
                    <a:pt x="536994" y="118465"/>
                  </a:lnTo>
                  <a:lnTo>
                    <a:pt x="542061" y="113398"/>
                  </a:lnTo>
                  <a:lnTo>
                    <a:pt x="547128" y="118465"/>
                  </a:lnTo>
                  <a:lnTo>
                    <a:pt x="560539" y="118465"/>
                  </a:lnTo>
                  <a:lnTo>
                    <a:pt x="565607" y="113398"/>
                  </a:lnTo>
                  <a:lnTo>
                    <a:pt x="570331" y="118122"/>
                  </a:lnTo>
                  <a:lnTo>
                    <a:pt x="565264" y="123190"/>
                  </a:lnTo>
                  <a:lnTo>
                    <a:pt x="565264" y="136601"/>
                  </a:lnTo>
                  <a:lnTo>
                    <a:pt x="570687" y="142024"/>
                  </a:lnTo>
                  <a:lnTo>
                    <a:pt x="584098" y="142024"/>
                  </a:lnTo>
                  <a:lnTo>
                    <a:pt x="589165" y="136956"/>
                  </a:lnTo>
                  <a:lnTo>
                    <a:pt x="594233" y="142024"/>
                  </a:lnTo>
                  <a:lnTo>
                    <a:pt x="607644" y="142024"/>
                  </a:lnTo>
                  <a:lnTo>
                    <a:pt x="613067" y="136601"/>
                  </a:lnTo>
                  <a:lnTo>
                    <a:pt x="613067" y="129895"/>
                  </a:lnTo>
                  <a:lnTo>
                    <a:pt x="613067" y="123190"/>
                  </a:lnTo>
                  <a:close/>
                </a:path>
                <a:path w="683895" h="165734">
                  <a:moveTo>
                    <a:pt x="613067" y="76073"/>
                  </a:moveTo>
                  <a:lnTo>
                    <a:pt x="607644" y="70650"/>
                  </a:lnTo>
                  <a:lnTo>
                    <a:pt x="594233" y="70650"/>
                  </a:lnTo>
                  <a:lnTo>
                    <a:pt x="588810" y="76073"/>
                  </a:lnTo>
                  <a:lnTo>
                    <a:pt x="588810" y="89484"/>
                  </a:lnTo>
                  <a:lnTo>
                    <a:pt x="594233" y="94907"/>
                  </a:lnTo>
                  <a:lnTo>
                    <a:pt x="607644" y="94907"/>
                  </a:lnTo>
                  <a:lnTo>
                    <a:pt x="613067" y="89484"/>
                  </a:lnTo>
                  <a:lnTo>
                    <a:pt x="613067" y="82778"/>
                  </a:lnTo>
                  <a:lnTo>
                    <a:pt x="613067" y="76073"/>
                  </a:lnTo>
                  <a:close/>
                </a:path>
                <a:path w="683895" h="165734">
                  <a:moveTo>
                    <a:pt x="636625" y="99631"/>
                  </a:moveTo>
                  <a:lnTo>
                    <a:pt x="631202" y="94208"/>
                  </a:lnTo>
                  <a:lnTo>
                    <a:pt x="617791" y="94208"/>
                  </a:lnTo>
                  <a:lnTo>
                    <a:pt x="612368" y="99631"/>
                  </a:lnTo>
                  <a:lnTo>
                    <a:pt x="612368" y="113042"/>
                  </a:lnTo>
                  <a:lnTo>
                    <a:pt x="617791" y="118465"/>
                  </a:lnTo>
                  <a:lnTo>
                    <a:pt x="631202" y="118465"/>
                  </a:lnTo>
                  <a:lnTo>
                    <a:pt x="636625" y="113042"/>
                  </a:lnTo>
                  <a:lnTo>
                    <a:pt x="636625" y="106337"/>
                  </a:lnTo>
                  <a:lnTo>
                    <a:pt x="636625" y="99631"/>
                  </a:lnTo>
                  <a:close/>
                </a:path>
                <a:path w="683895" h="165734">
                  <a:moveTo>
                    <a:pt x="660184" y="123190"/>
                  </a:moveTo>
                  <a:lnTo>
                    <a:pt x="654761" y="117767"/>
                  </a:lnTo>
                  <a:lnTo>
                    <a:pt x="641350" y="117767"/>
                  </a:lnTo>
                  <a:lnTo>
                    <a:pt x="635927" y="123190"/>
                  </a:lnTo>
                  <a:lnTo>
                    <a:pt x="635927" y="136601"/>
                  </a:lnTo>
                  <a:lnTo>
                    <a:pt x="641350" y="142024"/>
                  </a:lnTo>
                  <a:lnTo>
                    <a:pt x="654761" y="142024"/>
                  </a:lnTo>
                  <a:lnTo>
                    <a:pt x="660184" y="136601"/>
                  </a:lnTo>
                  <a:lnTo>
                    <a:pt x="660184" y="129895"/>
                  </a:lnTo>
                  <a:lnTo>
                    <a:pt x="660184" y="123190"/>
                  </a:lnTo>
                  <a:close/>
                </a:path>
                <a:path w="683895" h="165734">
                  <a:moveTo>
                    <a:pt x="683729" y="5422"/>
                  </a:moveTo>
                  <a:lnTo>
                    <a:pt x="678307" y="0"/>
                  </a:lnTo>
                  <a:lnTo>
                    <a:pt x="664895" y="0"/>
                  </a:lnTo>
                  <a:lnTo>
                    <a:pt x="664540" y="355"/>
                  </a:lnTo>
                  <a:lnTo>
                    <a:pt x="664540" y="23901"/>
                  </a:lnTo>
                  <a:lnTo>
                    <a:pt x="659828" y="28613"/>
                  </a:lnTo>
                  <a:lnTo>
                    <a:pt x="655116" y="23901"/>
                  </a:lnTo>
                  <a:lnTo>
                    <a:pt x="659828" y="19189"/>
                  </a:lnTo>
                  <a:lnTo>
                    <a:pt x="664540" y="23901"/>
                  </a:lnTo>
                  <a:lnTo>
                    <a:pt x="664540" y="355"/>
                  </a:lnTo>
                  <a:lnTo>
                    <a:pt x="659828" y="5067"/>
                  </a:lnTo>
                  <a:lnTo>
                    <a:pt x="654761" y="0"/>
                  </a:lnTo>
                  <a:lnTo>
                    <a:pt x="641350" y="0"/>
                  </a:lnTo>
                  <a:lnTo>
                    <a:pt x="640981" y="368"/>
                  </a:lnTo>
                  <a:lnTo>
                    <a:pt x="640981" y="23914"/>
                  </a:lnTo>
                  <a:lnTo>
                    <a:pt x="636270" y="28625"/>
                  </a:lnTo>
                  <a:lnTo>
                    <a:pt x="631558" y="23901"/>
                  </a:lnTo>
                  <a:lnTo>
                    <a:pt x="636270" y="19189"/>
                  </a:lnTo>
                  <a:lnTo>
                    <a:pt x="640981" y="23914"/>
                  </a:lnTo>
                  <a:lnTo>
                    <a:pt x="640981" y="368"/>
                  </a:lnTo>
                  <a:lnTo>
                    <a:pt x="636270" y="5080"/>
                  </a:lnTo>
                  <a:lnTo>
                    <a:pt x="631202" y="0"/>
                  </a:lnTo>
                  <a:lnTo>
                    <a:pt x="617791" y="0"/>
                  </a:lnTo>
                  <a:lnTo>
                    <a:pt x="612368" y="5422"/>
                  </a:lnTo>
                  <a:lnTo>
                    <a:pt x="612368" y="18834"/>
                  </a:lnTo>
                  <a:lnTo>
                    <a:pt x="617435" y="23901"/>
                  </a:lnTo>
                  <a:lnTo>
                    <a:pt x="612711" y="28625"/>
                  </a:lnTo>
                  <a:lnTo>
                    <a:pt x="607644" y="23545"/>
                  </a:lnTo>
                  <a:lnTo>
                    <a:pt x="594233" y="23545"/>
                  </a:lnTo>
                  <a:lnTo>
                    <a:pt x="589165" y="28613"/>
                  </a:lnTo>
                  <a:lnTo>
                    <a:pt x="584098" y="23545"/>
                  </a:lnTo>
                  <a:lnTo>
                    <a:pt x="570687" y="23545"/>
                  </a:lnTo>
                  <a:lnTo>
                    <a:pt x="565264" y="28968"/>
                  </a:lnTo>
                  <a:lnTo>
                    <a:pt x="565264" y="42379"/>
                  </a:lnTo>
                  <a:lnTo>
                    <a:pt x="570687" y="47802"/>
                  </a:lnTo>
                  <a:lnTo>
                    <a:pt x="584098" y="47802"/>
                  </a:lnTo>
                  <a:lnTo>
                    <a:pt x="589165" y="42735"/>
                  </a:lnTo>
                  <a:lnTo>
                    <a:pt x="594233" y="47802"/>
                  </a:lnTo>
                  <a:lnTo>
                    <a:pt x="607644" y="47802"/>
                  </a:lnTo>
                  <a:lnTo>
                    <a:pt x="612711" y="42735"/>
                  </a:lnTo>
                  <a:lnTo>
                    <a:pt x="617435" y="47459"/>
                  </a:lnTo>
                  <a:lnTo>
                    <a:pt x="612368" y="52527"/>
                  </a:lnTo>
                  <a:lnTo>
                    <a:pt x="612368" y="65938"/>
                  </a:lnTo>
                  <a:lnTo>
                    <a:pt x="617791" y="71361"/>
                  </a:lnTo>
                  <a:lnTo>
                    <a:pt x="631202" y="71361"/>
                  </a:lnTo>
                  <a:lnTo>
                    <a:pt x="636625" y="65938"/>
                  </a:lnTo>
                  <a:lnTo>
                    <a:pt x="636625" y="59232"/>
                  </a:lnTo>
                  <a:lnTo>
                    <a:pt x="636625" y="52527"/>
                  </a:lnTo>
                  <a:lnTo>
                    <a:pt x="631545" y="47459"/>
                  </a:lnTo>
                  <a:lnTo>
                    <a:pt x="636270" y="42735"/>
                  </a:lnTo>
                  <a:lnTo>
                    <a:pt x="641350" y="47802"/>
                  </a:lnTo>
                  <a:lnTo>
                    <a:pt x="654761" y="47802"/>
                  </a:lnTo>
                  <a:lnTo>
                    <a:pt x="659828" y="42735"/>
                  </a:lnTo>
                  <a:lnTo>
                    <a:pt x="664895" y="47802"/>
                  </a:lnTo>
                  <a:lnTo>
                    <a:pt x="678307" y="47802"/>
                  </a:lnTo>
                  <a:lnTo>
                    <a:pt x="683729" y="42379"/>
                  </a:lnTo>
                  <a:lnTo>
                    <a:pt x="683729" y="35674"/>
                  </a:lnTo>
                  <a:lnTo>
                    <a:pt x="683729" y="28968"/>
                  </a:lnTo>
                  <a:lnTo>
                    <a:pt x="678662" y="23901"/>
                  </a:lnTo>
                  <a:lnTo>
                    <a:pt x="683729" y="18834"/>
                  </a:lnTo>
                  <a:lnTo>
                    <a:pt x="683729" y="12128"/>
                  </a:lnTo>
                  <a:lnTo>
                    <a:pt x="683729" y="5422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282917" y="588543"/>
              <a:ext cx="471805" cy="165735"/>
            </a:xfrm>
            <a:custGeom>
              <a:avLst/>
              <a:gdLst/>
              <a:ahLst/>
              <a:cxnLst/>
              <a:rect l="l" t="t" r="r" b="b"/>
              <a:pathLst>
                <a:path w="471805" h="165734">
                  <a:moveTo>
                    <a:pt x="71361" y="99631"/>
                  </a:moveTo>
                  <a:lnTo>
                    <a:pt x="65938" y="94208"/>
                  </a:lnTo>
                  <a:lnTo>
                    <a:pt x="52527" y="94208"/>
                  </a:lnTo>
                  <a:lnTo>
                    <a:pt x="47459" y="99275"/>
                  </a:lnTo>
                  <a:lnTo>
                    <a:pt x="42392" y="94208"/>
                  </a:lnTo>
                  <a:lnTo>
                    <a:pt x="28981" y="94208"/>
                  </a:lnTo>
                  <a:lnTo>
                    <a:pt x="23901" y="99288"/>
                  </a:lnTo>
                  <a:lnTo>
                    <a:pt x="19189" y="94564"/>
                  </a:lnTo>
                  <a:lnTo>
                    <a:pt x="24257" y="89496"/>
                  </a:lnTo>
                  <a:lnTo>
                    <a:pt x="24257" y="82791"/>
                  </a:lnTo>
                  <a:lnTo>
                    <a:pt x="24257" y="76085"/>
                  </a:lnTo>
                  <a:lnTo>
                    <a:pt x="19177" y="71018"/>
                  </a:lnTo>
                  <a:lnTo>
                    <a:pt x="23901" y="66294"/>
                  </a:lnTo>
                  <a:lnTo>
                    <a:pt x="28981" y="71361"/>
                  </a:lnTo>
                  <a:lnTo>
                    <a:pt x="42392" y="71361"/>
                  </a:lnTo>
                  <a:lnTo>
                    <a:pt x="47815" y="65938"/>
                  </a:lnTo>
                  <a:lnTo>
                    <a:pt x="47815" y="59232"/>
                  </a:lnTo>
                  <a:lnTo>
                    <a:pt x="47815" y="52527"/>
                  </a:lnTo>
                  <a:lnTo>
                    <a:pt x="42748" y="47459"/>
                  </a:lnTo>
                  <a:lnTo>
                    <a:pt x="47815" y="42392"/>
                  </a:lnTo>
                  <a:lnTo>
                    <a:pt x="47815" y="35687"/>
                  </a:lnTo>
                  <a:lnTo>
                    <a:pt x="47815" y="28981"/>
                  </a:lnTo>
                  <a:lnTo>
                    <a:pt x="42392" y="23558"/>
                  </a:lnTo>
                  <a:lnTo>
                    <a:pt x="28981" y="23558"/>
                  </a:lnTo>
                  <a:lnTo>
                    <a:pt x="23558" y="28981"/>
                  </a:lnTo>
                  <a:lnTo>
                    <a:pt x="23558" y="42392"/>
                  </a:lnTo>
                  <a:lnTo>
                    <a:pt x="28625" y="47459"/>
                  </a:lnTo>
                  <a:lnTo>
                    <a:pt x="23901" y="52184"/>
                  </a:lnTo>
                  <a:lnTo>
                    <a:pt x="18834" y="47104"/>
                  </a:lnTo>
                  <a:lnTo>
                    <a:pt x="5422" y="47104"/>
                  </a:lnTo>
                  <a:lnTo>
                    <a:pt x="0" y="52527"/>
                  </a:lnTo>
                  <a:lnTo>
                    <a:pt x="0" y="65938"/>
                  </a:lnTo>
                  <a:lnTo>
                    <a:pt x="5067" y="71018"/>
                  </a:lnTo>
                  <a:lnTo>
                    <a:pt x="0" y="76085"/>
                  </a:lnTo>
                  <a:lnTo>
                    <a:pt x="0" y="89496"/>
                  </a:lnTo>
                  <a:lnTo>
                    <a:pt x="5067" y="94564"/>
                  </a:lnTo>
                  <a:lnTo>
                    <a:pt x="0" y="99631"/>
                  </a:lnTo>
                  <a:lnTo>
                    <a:pt x="0" y="113042"/>
                  </a:lnTo>
                  <a:lnTo>
                    <a:pt x="5422" y="118465"/>
                  </a:lnTo>
                  <a:lnTo>
                    <a:pt x="18834" y="118465"/>
                  </a:lnTo>
                  <a:lnTo>
                    <a:pt x="23901" y="113398"/>
                  </a:lnTo>
                  <a:lnTo>
                    <a:pt x="28625" y="118122"/>
                  </a:lnTo>
                  <a:lnTo>
                    <a:pt x="23558" y="123190"/>
                  </a:lnTo>
                  <a:lnTo>
                    <a:pt x="23558" y="136601"/>
                  </a:lnTo>
                  <a:lnTo>
                    <a:pt x="28981" y="142024"/>
                  </a:lnTo>
                  <a:lnTo>
                    <a:pt x="42392" y="142024"/>
                  </a:lnTo>
                  <a:lnTo>
                    <a:pt x="47815" y="136601"/>
                  </a:lnTo>
                  <a:lnTo>
                    <a:pt x="47815" y="129895"/>
                  </a:lnTo>
                  <a:lnTo>
                    <a:pt x="47815" y="123190"/>
                  </a:lnTo>
                  <a:lnTo>
                    <a:pt x="42735" y="118122"/>
                  </a:lnTo>
                  <a:lnTo>
                    <a:pt x="47459" y="113398"/>
                  </a:lnTo>
                  <a:lnTo>
                    <a:pt x="52527" y="118465"/>
                  </a:lnTo>
                  <a:lnTo>
                    <a:pt x="65938" y="118465"/>
                  </a:lnTo>
                  <a:lnTo>
                    <a:pt x="71361" y="113042"/>
                  </a:lnTo>
                  <a:lnTo>
                    <a:pt x="71361" y="106337"/>
                  </a:lnTo>
                  <a:lnTo>
                    <a:pt x="71361" y="99631"/>
                  </a:lnTo>
                  <a:close/>
                </a:path>
                <a:path w="471805" h="165734">
                  <a:moveTo>
                    <a:pt x="94919" y="123190"/>
                  </a:moveTo>
                  <a:lnTo>
                    <a:pt x="89496" y="117767"/>
                  </a:lnTo>
                  <a:lnTo>
                    <a:pt x="76085" y="117767"/>
                  </a:lnTo>
                  <a:lnTo>
                    <a:pt x="70662" y="123190"/>
                  </a:lnTo>
                  <a:lnTo>
                    <a:pt x="70662" y="136601"/>
                  </a:lnTo>
                  <a:lnTo>
                    <a:pt x="76085" y="142024"/>
                  </a:lnTo>
                  <a:lnTo>
                    <a:pt x="89496" y="142024"/>
                  </a:lnTo>
                  <a:lnTo>
                    <a:pt x="94919" y="136601"/>
                  </a:lnTo>
                  <a:lnTo>
                    <a:pt x="94919" y="129895"/>
                  </a:lnTo>
                  <a:lnTo>
                    <a:pt x="94919" y="123190"/>
                  </a:lnTo>
                  <a:close/>
                </a:path>
                <a:path w="471805" h="165734">
                  <a:moveTo>
                    <a:pt x="94919" y="76085"/>
                  </a:moveTo>
                  <a:lnTo>
                    <a:pt x="89496" y="70662"/>
                  </a:lnTo>
                  <a:lnTo>
                    <a:pt x="76085" y="70662"/>
                  </a:lnTo>
                  <a:lnTo>
                    <a:pt x="70662" y="76085"/>
                  </a:lnTo>
                  <a:lnTo>
                    <a:pt x="70662" y="89496"/>
                  </a:lnTo>
                  <a:lnTo>
                    <a:pt x="76085" y="94919"/>
                  </a:lnTo>
                  <a:lnTo>
                    <a:pt x="89496" y="94919"/>
                  </a:lnTo>
                  <a:lnTo>
                    <a:pt x="94919" y="89496"/>
                  </a:lnTo>
                  <a:lnTo>
                    <a:pt x="94919" y="82791"/>
                  </a:lnTo>
                  <a:lnTo>
                    <a:pt x="94919" y="76085"/>
                  </a:lnTo>
                  <a:close/>
                </a:path>
                <a:path w="471805" h="165734">
                  <a:moveTo>
                    <a:pt x="142024" y="28981"/>
                  </a:moveTo>
                  <a:lnTo>
                    <a:pt x="136601" y="23558"/>
                  </a:lnTo>
                  <a:lnTo>
                    <a:pt x="123190" y="23558"/>
                  </a:lnTo>
                  <a:lnTo>
                    <a:pt x="118110" y="28638"/>
                  </a:lnTo>
                  <a:lnTo>
                    <a:pt x="113042" y="23558"/>
                  </a:lnTo>
                  <a:lnTo>
                    <a:pt x="99631" y="23558"/>
                  </a:lnTo>
                  <a:lnTo>
                    <a:pt x="94564" y="28625"/>
                  </a:lnTo>
                  <a:lnTo>
                    <a:pt x="89496" y="23558"/>
                  </a:lnTo>
                  <a:lnTo>
                    <a:pt x="76085" y="23558"/>
                  </a:lnTo>
                  <a:lnTo>
                    <a:pt x="70662" y="28981"/>
                  </a:lnTo>
                  <a:lnTo>
                    <a:pt x="70662" y="42392"/>
                  </a:lnTo>
                  <a:lnTo>
                    <a:pt x="76085" y="47815"/>
                  </a:lnTo>
                  <a:lnTo>
                    <a:pt x="89496" y="47815"/>
                  </a:lnTo>
                  <a:lnTo>
                    <a:pt x="94564" y="42748"/>
                  </a:lnTo>
                  <a:lnTo>
                    <a:pt x="99275" y="47459"/>
                  </a:lnTo>
                  <a:lnTo>
                    <a:pt x="94208" y="52527"/>
                  </a:lnTo>
                  <a:lnTo>
                    <a:pt x="94208" y="65938"/>
                  </a:lnTo>
                  <a:lnTo>
                    <a:pt x="99631" y="71361"/>
                  </a:lnTo>
                  <a:lnTo>
                    <a:pt x="113042" y="71361"/>
                  </a:lnTo>
                  <a:lnTo>
                    <a:pt x="118465" y="65938"/>
                  </a:lnTo>
                  <a:lnTo>
                    <a:pt x="118465" y="59232"/>
                  </a:lnTo>
                  <a:lnTo>
                    <a:pt x="118465" y="52527"/>
                  </a:lnTo>
                  <a:lnTo>
                    <a:pt x="113398" y="47459"/>
                  </a:lnTo>
                  <a:lnTo>
                    <a:pt x="118110" y="42748"/>
                  </a:lnTo>
                  <a:lnTo>
                    <a:pt x="123190" y="47815"/>
                  </a:lnTo>
                  <a:lnTo>
                    <a:pt x="136601" y="47815"/>
                  </a:lnTo>
                  <a:lnTo>
                    <a:pt x="142024" y="42392"/>
                  </a:lnTo>
                  <a:lnTo>
                    <a:pt x="142024" y="35687"/>
                  </a:lnTo>
                  <a:lnTo>
                    <a:pt x="142024" y="28981"/>
                  </a:lnTo>
                  <a:close/>
                </a:path>
                <a:path w="471805" h="165734">
                  <a:moveTo>
                    <a:pt x="189128" y="28981"/>
                  </a:moveTo>
                  <a:lnTo>
                    <a:pt x="183705" y="23558"/>
                  </a:lnTo>
                  <a:lnTo>
                    <a:pt x="170294" y="23558"/>
                  </a:lnTo>
                  <a:lnTo>
                    <a:pt x="164871" y="28981"/>
                  </a:lnTo>
                  <a:lnTo>
                    <a:pt x="164871" y="42392"/>
                  </a:lnTo>
                  <a:lnTo>
                    <a:pt x="170294" y="47815"/>
                  </a:lnTo>
                  <a:lnTo>
                    <a:pt x="183705" y="47815"/>
                  </a:lnTo>
                  <a:lnTo>
                    <a:pt x="189128" y="42392"/>
                  </a:lnTo>
                  <a:lnTo>
                    <a:pt x="189128" y="35687"/>
                  </a:lnTo>
                  <a:lnTo>
                    <a:pt x="189128" y="28981"/>
                  </a:lnTo>
                  <a:close/>
                </a:path>
                <a:path w="471805" h="165734">
                  <a:moveTo>
                    <a:pt x="236232" y="76085"/>
                  </a:moveTo>
                  <a:lnTo>
                    <a:pt x="230809" y="70662"/>
                  </a:lnTo>
                  <a:lnTo>
                    <a:pt x="217398" y="70662"/>
                  </a:lnTo>
                  <a:lnTo>
                    <a:pt x="212318" y="75742"/>
                  </a:lnTo>
                  <a:lnTo>
                    <a:pt x="207606" y="71018"/>
                  </a:lnTo>
                  <a:lnTo>
                    <a:pt x="212686" y="65938"/>
                  </a:lnTo>
                  <a:lnTo>
                    <a:pt x="212686" y="59232"/>
                  </a:lnTo>
                  <a:lnTo>
                    <a:pt x="212686" y="52527"/>
                  </a:lnTo>
                  <a:lnTo>
                    <a:pt x="207264" y="47104"/>
                  </a:lnTo>
                  <a:lnTo>
                    <a:pt x="193852" y="47104"/>
                  </a:lnTo>
                  <a:lnTo>
                    <a:pt x="188429" y="52527"/>
                  </a:lnTo>
                  <a:lnTo>
                    <a:pt x="188429" y="65938"/>
                  </a:lnTo>
                  <a:lnTo>
                    <a:pt x="193497" y="71018"/>
                  </a:lnTo>
                  <a:lnTo>
                    <a:pt x="193484" y="94576"/>
                  </a:lnTo>
                  <a:lnTo>
                    <a:pt x="188772" y="99288"/>
                  </a:lnTo>
                  <a:lnTo>
                    <a:pt x="184061" y="94564"/>
                  </a:lnTo>
                  <a:lnTo>
                    <a:pt x="188772" y="89852"/>
                  </a:lnTo>
                  <a:lnTo>
                    <a:pt x="193484" y="94576"/>
                  </a:lnTo>
                  <a:lnTo>
                    <a:pt x="193484" y="71031"/>
                  </a:lnTo>
                  <a:lnTo>
                    <a:pt x="188772" y="75742"/>
                  </a:lnTo>
                  <a:lnTo>
                    <a:pt x="183705" y="70662"/>
                  </a:lnTo>
                  <a:lnTo>
                    <a:pt x="170294" y="70662"/>
                  </a:lnTo>
                  <a:lnTo>
                    <a:pt x="164871" y="76085"/>
                  </a:lnTo>
                  <a:lnTo>
                    <a:pt x="164871" y="89496"/>
                  </a:lnTo>
                  <a:lnTo>
                    <a:pt x="169938" y="94564"/>
                  </a:lnTo>
                  <a:lnTo>
                    <a:pt x="165214" y="99288"/>
                  </a:lnTo>
                  <a:lnTo>
                    <a:pt x="160147" y="94208"/>
                  </a:lnTo>
                  <a:lnTo>
                    <a:pt x="146735" y="94208"/>
                  </a:lnTo>
                  <a:lnTo>
                    <a:pt x="141312" y="99631"/>
                  </a:lnTo>
                  <a:lnTo>
                    <a:pt x="141312" y="113042"/>
                  </a:lnTo>
                  <a:lnTo>
                    <a:pt x="146380" y="118122"/>
                  </a:lnTo>
                  <a:lnTo>
                    <a:pt x="146380" y="141668"/>
                  </a:lnTo>
                  <a:lnTo>
                    <a:pt x="141668" y="146380"/>
                  </a:lnTo>
                  <a:lnTo>
                    <a:pt x="136956" y="141668"/>
                  </a:lnTo>
                  <a:lnTo>
                    <a:pt x="141668" y="136956"/>
                  </a:lnTo>
                  <a:lnTo>
                    <a:pt x="146380" y="141668"/>
                  </a:lnTo>
                  <a:lnTo>
                    <a:pt x="146380" y="118122"/>
                  </a:lnTo>
                  <a:lnTo>
                    <a:pt x="141668" y="122834"/>
                  </a:lnTo>
                  <a:lnTo>
                    <a:pt x="136601" y="117767"/>
                  </a:lnTo>
                  <a:lnTo>
                    <a:pt x="123190" y="117767"/>
                  </a:lnTo>
                  <a:lnTo>
                    <a:pt x="117767" y="123190"/>
                  </a:lnTo>
                  <a:lnTo>
                    <a:pt x="117767" y="136601"/>
                  </a:lnTo>
                  <a:lnTo>
                    <a:pt x="122834" y="141668"/>
                  </a:lnTo>
                  <a:lnTo>
                    <a:pt x="118110" y="146392"/>
                  </a:lnTo>
                  <a:lnTo>
                    <a:pt x="113042" y="141312"/>
                  </a:lnTo>
                  <a:lnTo>
                    <a:pt x="99631" y="141312"/>
                  </a:lnTo>
                  <a:lnTo>
                    <a:pt x="94208" y="146735"/>
                  </a:lnTo>
                  <a:lnTo>
                    <a:pt x="94208" y="160147"/>
                  </a:lnTo>
                  <a:lnTo>
                    <a:pt x="99631" y="165569"/>
                  </a:lnTo>
                  <a:lnTo>
                    <a:pt x="113042" y="165569"/>
                  </a:lnTo>
                  <a:lnTo>
                    <a:pt x="118110" y="160502"/>
                  </a:lnTo>
                  <a:lnTo>
                    <a:pt x="123190" y="165569"/>
                  </a:lnTo>
                  <a:lnTo>
                    <a:pt x="136601" y="165569"/>
                  </a:lnTo>
                  <a:lnTo>
                    <a:pt x="141668" y="160502"/>
                  </a:lnTo>
                  <a:lnTo>
                    <a:pt x="146735" y="165569"/>
                  </a:lnTo>
                  <a:lnTo>
                    <a:pt x="160147" y="165569"/>
                  </a:lnTo>
                  <a:lnTo>
                    <a:pt x="165569" y="160147"/>
                  </a:lnTo>
                  <a:lnTo>
                    <a:pt x="165569" y="153441"/>
                  </a:lnTo>
                  <a:lnTo>
                    <a:pt x="165569" y="146735"/>
                  </a:lnTo>
                  <a:lnTo>
                    <a:pt x="160502" y="141668"/>
                  </a:lnTo>
                  <a:lnTo>
                    <a:pt x="165569" y="136601"/>
                  </a:lnTo>
                  <a:lnTo>
                    <a:pt x="165569" y="129895"/>
                  </a:lnTo>
                  <a:lnTo>
                    <a:pt x="165569" y="123190"/>
                  </a:lnTo>
                  <a:lnTo>
                    <a:pt x="160489" y="118122"/>
                  </a:lnTo>
                  <a:lnTo>
                    <a:pt x="165214" y="113398"/>
                  </a:lnTo>
                  <a:lnTo>
                    <a:pt x="170294" y="118465"/>
                  </a:lnTo>
                  <a:lnTo>
                    <a:pt x="183705" y="118465"/>
                  </a:lnTo>
                  <a:lnTo>
                    <a:pt x="188772" y="113398"/>
                  </a:lnTo>
                  <a:lnTo>
                    <a:pt x="193852" y="118465"/>
                  </a:lnTo>
                  <a:lnTo>
                    <a:pt x="207264" y="118465"/>
                  </a:lnTo>
                  <a:lnTo>
                    <a:pt x="212686" y="113042"/>
                  </a:lnTo>
                  <a:lnTo>
                    <a:pt x="212686" y="106337"/>
                  </a:lnTo>
                  <a:lnTo>
                    <a:pt x="212686" y="99631"/>
                  </a:lnTo>
                  <a:lnTo>
                    <a:pt x="207619" y="94564"/>
                  </a:lnTo>
                  <a:lnTo>
                    <a:pt x="212331" y="89852"/>
                  </a:lnTo>
                  <a:lnTo>
                    <a:pt x="217398" y="94919"/>
                  </a:lnTo>
                  <a:lnTo>
                    <a:pt x="230809" y="94919"/>
                  </a:lnTo>
                  <a:lnTo>
                    <a:pt x="236232" y="89496"/>
                  </a:lnTo>
                  <a:lnTo>
                    <a:pt x="236232" y="82791"/>
                  </a:lnTo>
                  <a:lnTo>
                    <a:pt x="236232" y="76085"/>
                  </a:lnTo>
                  <a:close/>
                </a:path>
                <a:path w="471805" h="165734">
                  <a:moveTo>
                    <a:pt x="236232" y="28981"/>
                  </a:moveTo>
                  <a:lnTo>
                    <a:pt x="230809" y="23558"/>
                  </a:lnTo>
                  <a:lnTo>
                    <a:pt x="217398" y="23558"/>
                  </a:lnTo>
                  <a:lnTo>
                    <a:pt x="211975" y="28981"/>
                  </a:lnTo>
                  <a:lnTo>
                    <a:pt x="211975" y="42392"/>
                  </a:lnTo>
                  <a:lnTo>
                    <a:pt x="217398" y="47815"/>
                  </a:lnTo>
                  <a:lnTo>
                    <a:pt x="230809" y="47815"/>
                  </a:lnTo>
                  <a:lnTo>
                    <a:pt x="236232" y="42392"/>
                  </a:lnTo>
                  <a:lnTo>
                    <a:pt x="236232" y="35687"/>
                  </a:lnTo>
                  <a:lnTo>
                    <a:pt x="236232" y="28981"/>
                  </a:lnTo>
                  <a:close/>
                </a:path>
                <a:path w="471805" h="165734">
                  <a:moveTo>
                    <a:pt x="353999" y="5422"/>
                  </a:moveTo>
                  <a:lnTo>
                    <a:pt x="348576" y="0"/>
                  </a:lnTo>
                  <a:lnTo>
                    <a:pt x="335165" y="0"/>
                  </a:lnTo>
                  <a:lnTo>
                    <a:pt x="329742" y="5422"/>
                  </a:lnTo>
                  <a:lnTo>
                    <a:pt x="329742" y="18834"/>
                  </a:lnTo>
                  <a:lnTo>
                    <a:pt x="335165" y="24257"/>
                  </a:lnTo>
                  <a:lnTo>
                    <a:pt x="348576" y="24257"/>
                  </a:lnTo>
                  <a:lnTo>
                    <a:pt x="353999" y="18834"/>
                  </a:lnTo>
                  <a:lnTo>
                    <a:pt x="353999" y="12128"/>
                  </a:lnTo>
                  <a:lnTo>
                    <a:pt x="353999" y="5422"/>
                  </a:lnTo>
                  <a:close/>
                </a:path>
                <a:path w="471805" h="165734">
                  <a:moveTo>
                    <a:pt x="448208" y="52527"/>
                  </a:moveTo>
                  <a:lnTo>
                    <a:pt x="442785" y="47104"/>
                  </a:lnTo>
                  <a:lnTo>
                    <a:pt x="429374" y="47104"/>
                  </a:lnTo>
                  <a:lnTo>
                    <a:pt x="424294" y="52184"/>
                  </a:lnTo>
                  <a:lnTo>
                    <a:pt x="419582" y="47459"/>
                  </a:lnTo>
                  <a:lnTo>
                    <a:pt x="424649" y="42392"/>
                  </a:lnTo>
                  <a:lnTo>
                    <a:pt x="424649" y="35687"/>
                  </a:lnTo>
                  <a:lnTo>
                    <a:pt x="424649" y="28981"/>
                  </a:lnTo>
                  <a:lnTo>
                    <a:pt x="419227" y="23558"/>
                  </a:lnTo>
                  <a:lnTo>
                    <a:pt x="405815" y="23558"/>
                  </a:lnTo>
                  <a:lnTo>
                    <a:pt x="405460" y="23914"/>
                  </a:lnTo>
                  <a:lnTo>
                    <a:pt x="405460" y="47459"/>
                  </a:lnTo>
                  <a:lnTo>
                    <a:pt x="400748" y="52171"/>
                  </a:lnTo>
                  <a:lnTo>
                    <a:pt x="396036" y="47459"/>
                  </a:lnTo>
                  <a:lnTo>
                    <a:pt x="400748" y="42748"/>
                  </a:lnTo>
                  <a:lnTo>
                    <a:pt x="405460" y="47459"/>
                  </a:lnTo>
                  <a:lnTo>
                    <a:pt x="405460" y="23914"/>
                  </a:lnTo>
                  <a:lnTo>
                    <a:pt x="400735" y="28638"/>
                  </a:lnTo>
                  <a:lnTo>
                    <a:pt x="396024" y="23914"/>
                  </a:lnTo>
                  <a:lnTo>
                    <a:pt x="401104" y="18834"/>
                  </a:lnTo>
                  <a:lnTo>
                    <a:pt x="401104" y="12128"/>
                  </a:lnTo>
                  <a:lnTo>
                    <a:pt x="401104" y="5422"/>
                  </a:lnTo>
                  <a:lnTo>
                    <a:pt x="395681" y="0"/>
                  </a:lnTo>
                  <a:lnTo>
                    <a:pt x="382270" y="0"/>
                  </a:lnTo>
                  <a:lnTo>
                    <a:pt x="376847" y="5422"/>
                  </a:lnTo>
                  <a:lnTo>
                    <a:pt x="376847" y="18834"/>
                  </a:lnTo>
                  <a:lnTo>
                    <a:pt x="381914" y="23914"/>
                  </a:lnTo>
                  <a:lnTo>
                    <a:pt x="376847" y="28981"/>
                  </a:lnTo>
                  <a:lnTo>
                    <a:pt x="376847" y="42392"/>
                  </a:lnTo>
                  <a:lnTo>
                    <a:pt x="381914" y="47459"/>
                  </a:lnTo>
                  <a:lnTo>
                    <a:pt x="377190" y="52184"/>
                  </a:lnTo>
                  <a:lnTo>
                    <a:pt x="372122" y="47104"/>
                  </a:lnTo>
                  <a:lnTo>
                    <a:pt x="358711" y="47104"/>
                  </a:lnTo>
                  <a:lnTo>
                    <a:pt x="358355" y="47459"/>
                  </a:lnTo>
                  <a:lnTo>
                    <a:pt x="358355" y="71018"/>
                  </a:lnTo>
                  <a:lnTo>
                    <a:pt x="358355" y="94564"/>
                  </a:lnTo>
                  <a:lnTo>
                    <a:pt x="353644" y="99275"/>
                  </a:lnTo>
                  <a:lnTo>
                    <a:pt x="348932" y="94564"/>
                  </a:lnTo>
                  <a:lnTo>
                    <a:pt x="353644" y="89852"/>
                  </a:lnTo>
                  <a:lnTo>
                    <a:pt x="358355" y="94564"/>
                  </a:lnTo>
                  <a:lnTo>
                    <a:pt x="358355" y="71018"/>
                  </a:lnTo>
                  <a:lnTo>
                    <a:pt x="353631" y="75742"/>
                  </a:lnTo>
                  <a:lnTo>
                    <a:pt x="348919" y="71018"/>
                  </a:lnTo>
                  <a:lnTo>
                    <a:pt x="353644" y="66294"/>
                  </a:lnTo>
                  <a:lnTo>
                    <a:pt x="358355" y="71018"/>
                  </a:lnTo>
                  <a:lnTo>
                    <a:pt x="358355" y="47459"/>
                  </a:lnTo>
                  <a:lnTo>
                    <a:pt x="353644" y="52171"/>
                  </a:lnTo>
                  <a:lnTo>
                    <a:pt x="348576" y="47104"/>
                  </a:lnTo>
                  <a:lnTo>
                    <a:pt x="335165" y="47104"/>
                  </a:lnTo>
                  <a:lnTo>
                    <a:pt x="334810" y="47459"/>
                  </a:lnTo>
                  <a:lnTo>
                    <a:pt x="334810" y="71018"/>
                  </a:lnTo>
                  <a:lnTo>
                    <a:pt x="329742" y="76085"/>
                  </a:lnTo>
                  <a:lnTo>
                    <a:pt x="329742" y="89496"/>
                  </a:lnTo>
                  <a:lnTo>
                    <a:pt x="334810" y="94564"/>
                  </a:lnTo>
                  <a:lnTo>
                    <a:pt x="334810" y="118122"/>
                  </a:lnTo>
                  <a:lnTo>
                    <a:pt x="334797" y="141681"/>
                  </a:lnTo>
                  <a:lnTo>
                    <a:pt x="330085" y="146392"/>
                  </a:lnTo>
                  <a:lnTo>
                    <a:pt x="325374" y="141668"/>
                  </a:lnTo>
                  <a:lnTo>
                    <a:pt x="330085" y="136956"/>
                  </a:lnTo>
                  <a:lnTo>
                    <a:pt x="334797" y="141681"/>
                  </a:lnTo>
                  <a:lnTo>
                    <a:pt x="334797" y="118135"/>
                  </a:lnTo>
                  <a:lnTo>
                    <a:pt x="330085" y="122847"/>
                  </a:lnTo>
                  <a:lnTo>
                    <a:pt x="325361" y="118122"/>
                  </a:lnTo>
                  <a:lnTo>
                    <a:pt x="330085" y="113398"/>
                  </a:lnTo>
                  <a:lnTo>
                    <a:pt x="334810" y="118122"/>
                  </a:lnTo>
                  <a:lnTo>
                    <a:pt x="334810" y="94564"/>
                  </a:lnTo>
                  <a:lnTo>
                    <a:pt x="330085" y="99288"/>
                  </a:lnTo>
                  <a:lnTo>
                    <a:pt x="325018" y="94208"/>
                  </a:lnTo>
                  <a:lnTo>
                    <a:pt x="311607" y="94208"/>
                  </a:lnTo>
                  <a:lnTo>
                    <a:pt x="306184" y="99631"/>
                  </a:lnTo>
                  <a:lnTo>
                    <a:pt x="306184" y="113042"/>
                  </a:lnTo>
                  <a:lnTo>
                    <a:pt x="311251" y="118122"/>
                  </a:lnTo>
                  <a:lnTo>
                    <a:pt x="306539" y="122834"/>
                  </a:lnTo>
                  <a:lnTo>
                    <a:pt x="301472" y="117767"/>
                  </a:lnTo>
                  <a:lnTo>
                    <a:pt x="288061" y="117767"/>
                  </a:lnTo>
                  <a:lnTo>
                    <a:pt x="282981" y="122847"/>
                  </a:lnTo>
                  <a:lnTo>
                    <a:pt x="278257" y="118122"/>
                  </a:lnTo>
                  <a:lnTo>
                    <a:pt x="283337" y="113042"/>
                  </a:lnTo>
                  <a:lnTo>
                    <a:pt x="283337" y="106337"/>
                  </a:lnTo>
                  <a:lnTo>
                    <a:pt x="283337" y="99631"/>
                  </a:lnTo>
                  <a:lnTo>
                    <a:pt x="278269" y="94564"/>
                  </a:lnTo>
                  <a:lnTo>
                    <a:pt x="282981" y="89852"/>
                  </a:lnTo>
                  <a:lnTo>
                    <a:pt x="288061" y="94919"/>
                  </a:lnTo>
                  <a:lnTo>
                    <a:pt x="301472" y="94919"/>
                  </a:lnTo>
                  <a:lnTo>
                    <a:pt x="306895" y="89496"/>
                  </a:lnTo>
                  <a:lnTo>
                    <a:pt x="306895" y="82791"/>
                  </a:lnTo>
                  <a:lnTo>
                    <a:pt x="306895" y="76085"/>
                  </a:lnTo>
                  <a:lnTo>
                    <a:pt x="301815" y="71018"/>
                  </a:lnTo>
                  <a:lnTo>
                    <a:pt x="306539" y="66294"/>
                  </a:lnTo>
                  <a:lnTo>
                    <a:pt x="311607" y="71361"/>
                  </a:lnTo>
                  <a:lnTo>
                    <a:pt x="325018" y="71361"/>
                  </a:lnTo>
                  <a:lnTo>
                    <a:pt x="330085" y="66294"/>
                  </a:lnTo>
                  <a:lnTo>
                    <a:pt x="334810" y="71018"/>
                  </a:lnTo>
                  <a:lnTo>
                    <a:pt x="334810" y="47459"/>
                  </a:lnTo>
                  <a:lnTo>
                    <a:pt x="330085" y="52184"/>
                  </a:lnTo>
                  <a:lnTo>
                    <a:pt x="325018" y="47104"/>
                  </a:lnTo>
                  <a:lnTo>
                    <a:pt x="311607" y="47104"/>
                  </a:lnTo>
                  <a:lnTo>
                    <a:pt x="306539" y="52171"/>
                  </a:lnTo>
                  <a:lnTo>
                    <a:pt x="301828" y="47459"/>
                  </a:lnTo>
                  <a:lnTo>
                    <a:pt x="306895" y="42392"/>
                  </a:lnTo>
                  <a:lnTo>
                    <a:pt x="306895" y="35687"/>
                  </a:lnTo>
                  <a:lnTo>
                    <a:pt x="306895" y="28981"/>
                  </a:lnTo>
                  <a:lnTo>
                    <a:pt x="301815" y="23914"/>
                  </a:lnTo>
                  <a:lnTo>
                    <a:pt x="306895" y="18834"/>
                  </a:lnTo>
                  <a:lnTo>
                    <a:pt x="306895" y="12128"/>
                  </a:lnTo>
                  <a:lnTo>
                    <a:pt x="306895" y="5422"/>
                  </a:lnTo>
                  <a:lnTo>
                    <a:pt x="301472" y="0"/>
                  </a:lnTo>
                  <a:lnTo>
                    <a:pt x="288061" y="0"/>
                  </a:lnTo>
                  <a:lnTo>
                    <a:pt x="282638" y="5422"/>
                  </a:lnTo>
                  <a:lnTo>
                    <a:pt x="282638" y="18834"/>
                  </a:lnTo>
                  <a:lnTo>
                    <a:pt x="287705" y="23914"/>
                  </a:lnTo>
                  <a:lnTo>
                    <a:pt x="287705" y="71018"/>
                  </a:lnTo>
                  <a:lnTo>
                    <a:pt x="282981" y="75742"/>
                  </a:lnTo>
                  <a:lnTo>
                    <a:pt x="278257" y="71018"/>
                  </a:lnTo>
                  <a:lnTo>
                    <a:pt x="282981" y="66294"/>
                  </a:lnTo>
                  <a:lnTo>
                    <a:pt x="287705" y="71018"/>
                  </a:lnTo>
                  <a:lnTo>
                    <a:pt x="287705" y="23914"/>
                  </a:lnTo>
                  <a:lnTo>
                    <a:pt x="287693" y="47472"/>
                  </a:lnTo>
                  <a:lnTo>
                    <a:pt x="282981" y="52184"/>
                  </a:lnTo>
                  <a:lnTo>
                    <a:pt x="278269" y="47459"/>
                  </a:lnTo>
                  <a:lnTo>
                    <a:pt x="282981" y="42748"/>
                  </a:lnTo>
                  <a:lnTo>
                    <a:pt x="287693" y="47472"/>
                  </a:lnTo>
                  <a:lnTo>
                    <a:pt x="287693" y="23926"/>
                  </a:lnTo>
                  <a:lnTo>
                    <a:pt x="282981" y="28638"/>
                  </a:lnTo>
                  <a:lnTo>
                    <a:pt x="277914" y="23558"/>
                  </a:lnTo>
                  <a:lnTo>
                    <a:pt x="264502" y="23558"/>
                  </a:lnTo>
                  <a:lnTo>
                    <a:pt x="259080" y="28981"/>
                  </a:lnTo>
                  <a:lnTo>
                    <a:pt x="259080" y="42392"/>
                  </a:lnTo>
                  <a:lnTo>
                    <a:pt x="264147" y="47459"/>
                  </a:lnTo>
                  <a:lnTo>
                    <a:pt x="259080" y="52527"/>
                  </a:lnTo>
                  <a:lnTo>
                    <a:pt x="259080" y="65938"/>
                  </a:lnTo>
                  <a:lnTo>
                    <a:pt x="264147" y="71018"/>
                  </a:lnTo>
                  <a:lnTo>
                    <a:pt x="259080" y="76085"/>
                  </a:lnTo>
                  <a:lnTo>
                    <a:pt x="259080" y="89496"/>
                  </a:lnTo>
                  <a:lnTo>
                    <a:pt x="264147" y="94564"/>
                  </a:lnTo>
                  <a:lnTo>
                    <a:pt x="264147" y="118122"/>
                  </a:lnTo>
                  <a:lnTo>
                    <a:pt x="264147" y="141668"/>
                  </a:lnTo>
                  <a:lnTo>
                    <a:pt x="259435" y="146380"/>
                  </a:lnTo>
                  <a:lnTo>
                    <a:pt x="254723" y="141668"/>
                  </a:lnTo>
                  <a:lnTo>
                    <a:pt x="259435" y="136956"/>
                  </a:lnTo>
                  <a:lnTo>
                    <a:pt x="264147" y="141668"/>
                  </a:lnTo>
                  <a:lnTo>
                    <a:pt x="264147" y="118122"/>
                  </a:lnTo>
                  <a:lnTo>
                    <a:pt x="259422" y="122847"/>
                  </a:lnTo>
                  <a:lnTo>
                    <a:pt x="254711" y="118122"/>
                  </a:lnTo>
                  <a:lnTo>
                    <a:pt x="259435" y="113398"/>
                  </a:lnTo>
                  <a:lnTo>
                    <a:pt x="264147" y="118122"/>
                  </a:lnTo>
                  <a:lnTo>
                    <a:pt x="264147" y="94564"/>
                  </a:lnTo>
                  <a:lnTo>
                    <a:pt x="259435" y="99275"/>
                  </a:lnTo>
                  <a:lnTo>
                    <a:pt x="254368" y="94208"/>
                  </a:lnTo>
                  <a:lnTo>
                    <a:pt x="240957" y="94208"/>
                  </a:lnTo>
                  <a:lnTo>
                    <a:pt x="235534" y="99631"/>
                  </a:lnTo>
                  <a:lnTo>
                    <a:pt x="235534" y="113042"/>
                  </a:lnTo>
                  <a:lnTo>
                    <a:pt x="240601" y="118122"/>
                  </a:lnTo>
                  <a:lnTo>
                    <a:pt x="235534" y="123190"/>
                  </a:lnTo>
                  <a:lnTo>
                    <a:pt x="235534" y="136601"/>
                  </a:lnTo>
                  <a:lnTo>
                    <a:pt x="240601" y="141668"/>
                  </a:lnTo>
                  <a:lnTo>
                    <a:pt x="235534" y="146735"/>
                  </a:lnTo>
                  <a:lnTo>
                    <a:pt x="235534" y="160147"/>
                  </a:lnTo>
                  <a:lnTo>
                    <a:pt x="240957" y="165569"/>
                  </a:lnTo>
                  <a:lnTo>
                    <a:pt x="254368" y="165569"/>
                  </a:lnTo>
                  <a:lnTo>
                    <a:pt x="259435" y="160502"/>
                  </a:lnTo>
                  <a:lnTo>
                    <a:pt x="264502" y="165569"/>
                  </a:lnTo>
                  <a:lnTo>
                    <a:pt x="277914" y="165569"/>
                  </a:lnTo>
                  <a:lnTo>
                    <a:pt x="283337" y="160147"/>
                  </a:lnTo>
                  <a:lnTo>
                    <a:pt x="283337" y="153441"/>
                  </a:lnTo>
                  <a:lnTo>
                    <a:pt x="283337" y="146735"/>
                  </a:lnTo>
                  <a:lnTo>
                    <a:pt x="278269" y="141668"/>
                  </a:lnTo>
                  <a:lnTo>
                    <a:pt x="282981" y="136956"/>
                  </a:lnTo>
                  <a:lnTo>
                    <a:pt x="288061" y="142024"/>
                  </a:lnTo>
                  <a:lnTo>
                    <a:pt x="301472" y="142024"/>
                  </a:lnTo>
                  <a:lnTo>
                    <a:pt x="306539" y="136956"/>
                  </a:lnTo>
                  <a:lnTo>
                    <a:pt x="311251" y="141668"/>
                  </a:lnTo>
                  <a:lnTo>
                    <a:pt x="306184" y="146735"/>
                  </a:lnTo>
                  <a:lnTo>
                    <a:pt x="306184" y="160147"/>
                  </a:lnTo>
                  <a:lnTo>
                    <a:pt x="311607" y="165569"/>
                  </a:lnTo>
                  <a:lnTo>
                    <a:pt x="325018" y="165569"/>
                  </a:lnTo>
                  <a:lnTo>
                    <a:pt x="330085" y="160502"/>
                  </a:lnTo>
                  <a:lnTo>
                    <a:pt x="335165" y="165569"/>
                  </a:lnTo>
                  <a:lnTo>
                    <a:pt x="348576" y="165569"/>
                  </a:lnTo>
                  <a:lnTo>
                    <a:pt x="353999" y="160147"/>
                  </a:lnTo>
                  <a:lnTo>
                    <a:pt x="353999" y="153441"/>
                  </a:lnTo>
                  <a:lnTo>
                    <a:pt x="353999" y="146735"/>
                  </a:lnTo>
                  <a:lnTo>
                    <a:pt x="348932" y="141668"/>
                  </a:lnTo>
                  <a:lnTo>
                    <a:pt x="353999" y="136601"/>
                  </a:lnTo>
                  <a:lnTo>
                    <a:pt x="353999" y="129895"/>
                  </a:lnTo>
                  <a:lnTo>
                    <a:pt x="353999" y="123190"/>
                  </a:lnTo>
                  <a:lnTo>
                    <a:pt x="348919" y="118122"/>
                  </a:lnTo>
                  <a:lnTo>
                    <a:pt x="353644" y="113398"/>
                  </a:lnTo>
                  <a:lnTo>
                    <a:pt x="358711" y="118465"/>
                  </a:lnTo>
                  <a:lnTo>
                    <a:pt x="372122" y="118465"/>
                  </a:lnTo>
                  <a:lnTo>
                    <a:pt x="377190" y="113398"/>
                  </a:lnTo>
                  <a:lnTo>
                    <a:pt x="381914" y="118122"/>
                  </a:lnTo>
                  <a:lnTo>
                    <a:pt x="376847" y="123190"/>
                  </a:lnTo>
                  <a:lnTo>
                    <a:pt x="376847" y="136601"/>
                  </a:lnTo>
                  <a:lnTo>
                    <a:pt x="382270" y="142024"/>
                  </a:lnTo>
                  <a:lnTo>
                    <a:pt x="395681" y="142024"/>
                  </a:lnTo>
                  <a:lnTo>
                    <a:pt x="400748" y="136956"/>
                  </a:lnTo>
                  <a:lnTo>
                    <a:pt x="405815" y="142024"/>
                  </a:lnTo>
                  <a:lnTo>
                    <a:pt x="419227" y="142024"/>
                  </a:lnTo>
                  <a:lnTo>
                    <a:pt x="424649" y="136601"/>
                  </a:lnTo>
                  <a:lnTo>
                    <a:pt x="424649" y="129895"/>
                  </a:lnTo>
                  <a:lnTo>
                    <a:pt x="424649" y="123190"/>
                  </a:lnTo>
                  <a:lnTo>
                    <a:pt x="419227" y="117767"/>
                  </a:lnTo>
                  <a:lnTo>
                    <a:pt x="405815" y="117767"/>
                  </a:lnTo>
                  <a:lnTo>
                    <a:pt x="400735" y="122847"/>
                  </a:lnTo>
                  <a:lnTo>
                    <a:pt x="396024" y="118122"/>
                  </a:lnTo>
                  <a:lnTo>
                    <a:pt x="401104" y="113042"/>
                  </a:lnTo>
                  <a:lnTo>
                    <a:pt x="401104" y="106337"/>
                  </a:lnTo>
                  <a:lnTo>
                    <a:pt x="401104" y="99631"/>
                  </a:lnTo>
                  <a:lnTo>
                    <a:pt x="395681" y="94208"/>
                  </a:lnTo>
                  <a:lnTo>
                    <a:pt x="382270" y="94208"/>
                  </a:lnTo>
                  <a:lnTo>
                    <a:pt x="377190" y="99288"/>
                  </a:lnTo>
                  <a:lnTo>
                    <a:pt x="372478" y="94564"/>
                  </a:lnTo>
                  <a:lnTo>
                    <a:pt x="377545" y="89496"/>
                  </a:lnTo>
                  <a:lnTo>
                    <a:pt x="377545" y="82791"/>
                  </a:lnTo>
                  <a:lnTo>
                    <a:pt x="377545" y="76085"/>
                  </a:lnTo>
                  <a:lnTo>
                    <a:pt x="372465" y="71018"/>
                  </a:lnTo>
                  <a:lnTo>
                    <a:pt x="377190" y="66294"/>
                  </a:lnTo>
                  <a:lnTo>
                    <a:pt x="382270" y="71361"/>
                  </a:lnTo>
                  <a:lnTo>
                    <a:pt x="395681" y="71361"/>
                  </a:lnTo>
                  <a:lnTo>
                    <a:pt x="400748" y="66294"/>
                  </a:lnTo>
                  <a:lnTo>
                    <a:pt x="405460" y="71018"/>
                  </a:lnTo>
                  <a:lnTo>
                    <a:pt x="400392" y="76085"/>
                  </a:lnTo>
                  <a:lnTo>
                    <a:pt x="400392" y="89496"/>
                  </a:lnTo>
                  <a:lnTo>
                    <a:pt x="405815" y="94919"/>
                  </a:lnTo>
                  <a:lnTo>
                    <a:pt x="419227" y="94919"/>
                  </a:lnTo>
                  <a:lnTo>
                    <a:pt x="424649" y="89496"/>
                  </a:lnTo>
                  <a:lnTo>
                    <a:pt x="424649" y="82791"/>
                  </a:lnTo>
                  <a:lnTo>
                    <a:pt x="424649" y="76085"/>
                  </a:lnTo>
                  <a:lnTo>
                    <a:pt x="419569" y="71018"/>
                  </a:lnTo>
                  <a:lnTo>
                    <a:pt x="424294" y="66294"/>
                  </a:lnTo>
                  <a:lnTo>
                    <a:pt x="429374" y="71361"/>
                  </a:lnTo>
                  <a:lnTo>
                    <a:pt x="442785" y="71361"/>
                  </a:lnTo>
                  <a:lnTo>
                    <a:pt x="448208" y="65938"/>
                  </a:lnTo>
                  <a:lnTo>
                    <a:pt x="448208" y="59232"/>
                  </a:lnTo>
                  <a:lnTo>
                    <a:pt x="448208" y="52527"/>
                  </a:lnTo>
                  <a:close/>
                </a:path>
                <a:path w="471805" h="165734">
                  <a:moveTo>
                    <a:pt x="471766" y="76085"/>
                  </a:moveTo>
                  <a:lnTo>
                    <a:pt x="466344" y="70662"/>
                  </a:lnTo>
                  <a:lnTo>
                    <a:pt x="452932" y="70662"/>
                  </a:lnTo>
                  <a:lnTo>
                    <a:pt x="447509" y="76085"/>
                  </a:lnTo>
                  <a:lnTo>
                    <a:pt x="447509" y="89496"/>
                  </a:lnTo>
                  <a:lnTo>
                    <a:pt x="452577" y="94564"/>
                  </a:lnTo>
                  <a:lnTo>
                    <a:pt x="447852" y="99288"/>
                  </a:lnTo>
                  <a:lnTo>
                    <a:pt x="442785" y="94208"/>
                  </a:lnTo>
                  <a:lnTo>
                    <a:pt x="429374" y="94208"/>
                  </a:lnTo>
                  <a:lnTo>
                    <a:pt x="423951" y="99631"/>
                  </a:lnTo>
                  <a:lnTo>
                    <a:pt x="423951" y="113042"/>
                  </a:lnTo>
                  <a:lnTo>
                    <a:pt x="429374" y="118465"/>
                  </a:lnTo>
                  <a:lnTo>
                    <a:pt x="442785" y="118465"/>
                  </a:lnTo>
                  <a:lnTo>
                    <a:pt x="447852" y="113398"/>
                  </a:lnTo>
                  <a:lnTo>
                    <a:pt x="452577" y="118122"/>
                  </a:lnTo>
                  <a:lnTo>
                    <a:pt x="447509" y="123190"/>
                  </a:lnTo>
                  <a:lnTo>
                    <a:pt x="447509" y="136601"/>
                  </a:lnTo>
                  <a:lnTo>
                    <a:pt x="452932" y="142024"/>
                  </a:lnTo>
                  <a:lnTo>
                    <a:pt x="466344" y="142024"/>
                  </a:lnTo>
                  <a:lnTo>
                    <a:pt x="471766" y="136601"/>
                  </a:lnTo>
                  <a:lnTo>
                    <a:pt x="471766" y="129895"/>
                  </a:lnTo>
                  <a:lnTo>
                    <a:pt x="471766" y="123190"/>
                  </a:lnTo>
                  <a:lnTo>
                    <a:pt x="466686" y="118122"/>
                  </a:lnTo>
                  <a:lnTo>
                    <a:pt x="471766" y="113042"/>
                  </a:lnTo>
                  <a:lnTo>
                    <a:pt x="471766" y="106337"/>
                  </a:lnTo>
                  <a:lnTo>
                    <a:pt x="471766" y="99631"/>
                  </a:lnTo>
                  <a:lnTo>
                    <a:pt x="466699" y="94564"/>
                  </a:lnTo>
                  <a:lnTo>
                    <a:pt x="471766" y="89496"/>
                  </a:lnTo>
                  <a:lnTo>
                    <a:pt x="471766" y="82791"/>
                  </a:lnTo>
                  <a:lnTo>
                    <a:pt x="471766" y="76085"/>
                  </a:lnTo>
                  <a:close/>
                </a:path>
                <a:path w="471805" h="165734">
                  <a:moveTo>
                    <a:pt x="471766" y="5422"/>
                  </a:moveTo>
                  <a:lnTo>
                    <a:pt x="466344" y="0"/>
                  </a:lnTo>
                  <a:lnTo>
                    <a:pt x="452932" y="0"/>
                  </a:lnTo>
                  <a:lnTo>
                    <a:pt x="447509" y="5422"/>
                  </a:lnTo>
                  <a:lnTo>
                    <a:pt x="447509" y="18834"/>
                  </a:lnTo>
                  <a:lnTo>
                    <a:pt x="452577" y="23914"/>
                  </a:lnTo>
                  <a:lnTo>
                    <a:pt x="447509" y="28981"/>
                  </a:lnTo>
                  <a:lnTo>
                    <a:pt x="447509" y="42392"/>
                  </a:lnTo>
                  <a:lnTo>
                    <a:pt x="452932" y="47815"/>
                  </a:lnTo>
                  <a:lnTo>
                    <a:pt x="466344" y="47815"/>
                  </a:lnTo>
                  <a:lnTo>
                    <a:pt x="471766" y="42392"/>
                  </a:lnTo>
                  <a:lnTo>
                    <a:pt x="471766" y="35687"/>
                  </a:lnTo>
                  <a:lnTo>
                    <a:pt x="471766" y="28981"/>
                  </a:lnTo>
                  <a:lnTo>
                    <a:pt x="466686" y="23914"/>
                  </a:lnTo>
                  <a:lnTo>
                    <a:pt x="471766" y="18834"/>
                  </a:lnTo>
                  <a:lnTo>
                    <a:pt x="471766" y="12128"/>
                  </a:lnTo>
                  <a:lnTo>
                    <a:pt x="471766" y="5422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94500" y="70383"/>
              <a:ext cx="683260" cy="683895"/>
            </a:xfrm>
            <a:custGeom>
              <a:avLst/>
              <a:gdLst/>
              <a:ahLst/>
              <a:cxnLst/>
              <a:rect l="l" t="t" r="r" b="b"/>
              <a:pathLst>
                <a:path w="683260" h="683895">
                  <a:moveTo>
                    <a:pt x="117767" y="565264"/>
                  </a:moveTo>
                  <a:lnTo>
                    <a:pt x="47104" y="565264"/>
                  </a:lnTo>
                  <a:lnTo>
                    <a:pt x="47104" y="635927"/>
                  </a:lnTo>
                  <a:lnTo>
                    <a:pt x="117767" y="635927"/>
                  </a:lnTo>
                  <a:lnTo>
                    <a:pt x="117767" y="565264"/>
                  </a:lnTo>
                  <a:close/>
                </a:path>
                <a:path w="683260" h="683895">
                  <a:moveTo>
                    <a:pt x="117767" y="47104"/>
                  </a:moveTo>
                  <a:lnTo>
                    <a:pt x="47104" y="47104"/>
                  </a:lnTo>
                  <a:lnTo>
                    <a:pt x="47104" y="117767"/>
                  </a:lnTo>
                  <a:lnTo>
                    <a:pt x="117767" y="117767"/>
                  </a:lnTo>
                  <a:lnTo>
                    <a:pt x="117767" y="47104"/>
                  </a:lnTo>
                  <a:close/>
                </a:path>
                <a:path w="683260" h="683895">
                  <a:moveTo>
                    <a:pt x="164871" y="600595"/>
                  </a:moveTo>
                  <a:lnTo>
                    <a:pt x="158445" y="568337"/>
                  </a:lnTo>
                  <a:lnTo>
                    <a:pt x="141312" y="542836"/>
                  </a:lnTo>
                  <a:lnTo>
                    <a:pt x="141312" y="600595"/>
                  </a:lnTo>
                  <a:lnTo>
                    <a:pt x="136740" y="623709"/>
                  </a:lnTo>
                  <a:lnTo>
                    <a:pt x="124231" y="642404"/>
                  </a:lnTo>
                  <a:lnTo>
                    <a:pt x="105537" y="654913"/>
                  </a:lnTo>
                  <a:lnTo>
                    <a:pt x="82435" y="659472"/>
                  </a:lnTo>
                  <a:lnTo>
                    <a:pt x="59321" y="654913"/>
                  </a:lnTo>
                  <a:lnTo>
                    <a:pt x="40627" y="642404"/>
                  </a:lnTo>
                  <a:lnTo>
                    <a:pt x="28117" y="623709"/>
                  </a:lnTo>
                  <a:lnTo>
                    <a:pt x="23558" y="600595"/>
                  </a:lnTo>
                  <a:lnTo>
                    <a:pt x="28117" y="577481"/>
                  </a:lnTo>
                  <a:lnTo>
                    <a:pt x="40627" y="558787"/>
                  </a:lnTo>
                  <a:lnTo>
                    <a:pt x="59321" y="546277"/>
                  </a:lnTo>
                  <a:lnTo>
                    <a:pt x="82435" y="541705"/>
                  </a:lnTo>
                  <a:lnTo>
                    <a:pt x="105537" y="546277"/>
                  </a:lnTo>
                  <a:lnTo>
                    <a:pt x="124231" y="558787"/>
                  </a:lnTo>
                  <a:lnTo>
                    <a:pt x="136740" y="577481"/>
                  </a:lnTo>
                  <a:lnTo>
                    <a:pt x="141312" y="600595"/>
                  </a:lnTo>
                  <a:lnTo>
                    <a:pt x="141312" y="542836"/>
                  </a:lnTo>
                  <a:lnTo>
                    <a:pt x="140868" y="542163"/>
                  </a:lnTo>
                  <a:lnTo>
                    <a:pt x="140208" y="541705"/>
                  </a:lnTo>
                  <a:lnTo>
                    <a:pt x="114693" y="524586"/>
                  </a:lnTo>
                  <a:lnTo>
                    <a:pt x="82435" y="518160"/>
                  </a:lnTo>
                  <a:lnTo>
                    <a:pt x="50165" y="524586"/>
                  </a:lnTo>
                  <a:lnTo>
                    <a:pt x="23990" y="542163"/>
                  </a:lnTo>
                  <a:lnTo>
                    <a:pt x="6413" y="568337"/>
                  </a:lnTo>
                  <a:lnTo>
                    <a:pt x="0" y="600595"/>
                  </a:lnTo>
                  <a:lnTo>
                    <a:pt x="6413" y="632853"/>
                  </a:lnTo>
                  <a:lnTo>
                    <a:pt x="23990" y="659041"/>
                  </a:lnTo>
                  <a:lnTo>
                    <a:pt x="50165" y="676617"/>
                  </a:lnTo>
                  <a:lnTo>
                    <a:pt x="82435" y="683031"/>
                  </a:lnTo>
                  <a:lnTo>
                    <a:pt x="114693" y="676617"/>
                  </a:lnTo>
                  <a:lnTo>
                    <a:pt x="140220" y="659472"/>
                  </a:lnTo>
                  <a:lnTo>
                    <a:pt x="140868" y="659041"/>
                  </a:lnTo>
                  <a:lnTo>
                    <a:pt x="158445" y="632853"/>
                  </a:lnTo>
                  <a:lnTo>
                    <a:pt x="164871" y="600595"/>
                  </a:lnTo>
                  <a:close/>
                </a:path>
                <a:path w="683260" h="683895">
                  <a:moveTo>
                    <a:pt x="164871" y="82435"/>
                  </a:moveTo>
                  <a:lnTo>
                    <a:pt x="158445" y="50177"/>
                  </a:lnTo>
                  <a:lnTo>
                    <a:pt x="141312" y="24676"/>
                  </a:lnTo>
                  <a:lnTo>
                    <a:pt x="141312" y="82435"/>
                  </a:lnTo>
                  <a:lnTo>
                    <a:pt x="136740" y="105549"/>
                  </a:lnTo>
                  <a:lnTo>
                    <a:pt x="124231" y="124244"/>
                  </a:lnTo>
                  <a:lnTo>
                    <a:pt x="105537" y="136753"/>
                  </a:lnTo>
                  <a:lnTo>
                    <a:pt x="82435" y="141312"/>
                  </a:lnTo>
                  <a:lnTo>
                    <a:pt x="59321" y="136753"/>
                  </a:lnTo>
                  <a:lnTo>
                    <a:pt x="40627" y="124244"/>
                  </a:lnTo>
                  <a:lnTo>
                    <a:pt x="28117" y="105549"/>
                  </a:lnTo>
                  <a:lnTo>
                    <a:pt x="23558" y="82435"/>
                  </a:lnTo>
                  <a:lnTo>
                    <a:pt x="28117" y="59321"/>
                  </a:lnTo>
                  <a:lnTo>
                    <a:pt x="40627" y="40627"/>
                  </a:lnTo>
                  <a:lnTo>
                    <a:pt x="59321" y="28117"/>
                  </a:lnTo>
                  <a:lnTo>
                    <a:pt x="82435" y="23545"/>
                  </a:lnTo>
                  <a:lnTo>
                    <a:pt x="105537" y="28117"/>
                  </a:lnTo>
                  <a:lnTo>
                    <a:pt x="124231" y="40627"/>
                  </a:lnTo>
                  <a:lnTo>
                    <a:pt x="136740" y="59321"/>
                  </a:lnTo>
                  <a:lnTo>
                    <a:pt x="141312" y="82435"/>
                  </a:lnTo>
                  <a:lnTo>
                    <a:pt x="141312" y="24676"/>
                  </a:lnTo>
                  <a:lnTo>
                    <a:pt x="140868" y="24003"/>
                  </a:lnTo>
                  <a:lnTo>
                    <a:pt x="140208" y="23545"/>
                  </a:lnTo>
                  <a:lnTo>
                    <a:pt x="114693" y="6426"/>
                  </a:lnTo>
                  <a:lnTo>
                    <a:pt x="82435" y="0"/>
                  </a:lnTo>
                  <a:lnTo>
                    <a:pt x="50165" y="6426"/>
                  </a:lnTo>
                  <a:lnTo>
                    <a:pt x="23990" y="24003"/>
                  </a:lnTo>
                  <a:lnTo>
                    <a:pt x="6413" y="50177"/>
                  </a:lnTo>
                  <a:lnTo>
                    <a:pt x="0" y="82435"/>
                  </a:lnTo>
                  <a:lnTo>
                    <a:pt x="6413" y="114693"/>
                  </a:lnTo>
                  <a:lnTo>
                    <a:pt x="23990" y="140881"/>
                  </a:lnTo>
                  <a:lnTo>
                    <a:pt x="50165" y="158457"/>
                  </a:lnTo>
                  <a:lnTo>
                    <a:pt x="82435" y="164871"/>
                  </a:lnTo>
                  <a:lnTo>
                    <a:pt x="114693" y="158457"/>
                  </a:lnTo>
                  <a:lnTo>
                    <a:pt x="140220" y="141312"/>
                  </a:lnTo>
                  <a:lnTo>
                    <a:pt x="140868" y="140881"/>
                  </a:lnTo>
                  <a:lnTo>
                    <a:pt x="158445" y="114693"/>
                  </a:lnTo>
                  <a:lnTo>
                    <a:pt x="164871" y="82435"/>
                  </a:lnTo>
                  <a:close/>
                </a:path>
                <a:path w="683260" h="683895">
                  <a:moveTo>
                    <a:pt x="542417" y="664895"/>
                  </a:moveTo>
                  <a:lnTo>
                    <a:pt x="536994" y="659472"/>
                  </a:lnTo>
                  <a:lnTo>
                    <a:pt x="523582" y="659472"/>
                  </a:lnTo>
                  <a:lnTo>
                    <a:pt x="518160" y="664895"/>
                  </a:lnTo>
                  <a:lnTo>
                    <a:pt x="518160" y="678307"/>
                  </a:lnTo>
                  <a:lnTo>
                    <a:pt x="523582" y="683729"/>
                  </a:lnTo>
                  <a:lnTo>
                    <a:pt x="536994" y="683729"/>
                  </a:lnTo>
                  <a:lnTo>
                    <a:pt x="542417" y="678307"/>
                  </a:lnTo>
                  <a:lnTo>
                    <a:pt x="542417" y="671601"/>
                  </a:lnTo>
                  <a:lnTo>
                    <a:pt x="542417" y="664895"/>
                  </a:lnTo>
                  <a:close/>
                </a:path>
                <a:path w="683260" h="683895">
                  <a:moveTo>
                    <a:pt x="589521" y="664895"/>
                  </a:moveTo>
                  <a:lnTo>
                    <a:pt x="584098" y="659472"/>
                  </a:lnTo>
                  <a:lnTo>
                    <a:pt x="570687" y="659472"/>
                  </a:lnTo>
                  <a:lnTo>
                    <a:pt x="565264" y="664895"/>
                  </a:lnTo>
                  <a:lnTo>
                    <a:pt x="565264" y="678307"/>
                  </a:lnTo>
                  <a:lnTo>
                    <a:pt x="570687" y="683729"/>
                  </a:lnTo>
                  <a:lnTo>
                    <a:pt x="584098" y="683729"/>
                  </a:lnTo>
                  <a:lnTo>
                    <a:pt x="589521" y="678307"/>
                  </a:lnTo>
                  <a:lnTo>
                    <a:pt x="589521" y="671601"/>
                  </a:lnTo>
                  <a:lnTo>
                    <a:pt x="589521" y="664895"/>
                  </a:lnTo>
                  <a:close/>
                </a:path>
                <a:path w="683260" h="683895">
                  <a:moveTo>
                    <a:pt x="635927" y="47104"/>
                  </a:moveTo>
                  <a:lnTo>
                    <a:pt x="565264" y="47104"/>
                  </a:lnTo>
                  <a:lnTo>
                    <a:pt x="565264" y="117767"/>
                  </a:lnTo>
                  <a:lnTo>
                    <a:pt x="635927" y="117767"/>
                  </a:lnTo>
                  <a:lnTo>
                    <a:pt x="635927" y="47104"/>
                  </a:lnTo>
                  <a:close/>
                </a:path>
                <a:path w="683260" h="683895">
                  <a:moveTo>
                    <a:pt x="636625" y="664895"/>
                  </a:moveTo>
                  <a:lnTo>
                    <a:pt x="631202" y="659472"/>
                  </a:lnTo>
                  <a:lnTo>
                    <a:pt x="617791" y="659472"/>
                  </a:lnTo>
                  <a:lnTo>
                    <a:pt x="612368" y="664895"/>
                  </a:lnTo>
                  <a:lnTo>
                    <a:pt x="612368" y="678307"/>
                  </a:lnTo>
                  <a:lnTo>
                    <a:pt x="617791" y="683729"/>
                  </a:lnTo>
                  <a:lnTo>
                    <a:pt x="631202" y="683729"/>
                  </a:lnTo>
                  <a:lnTo>
                    <a:pt x="636625" y="678307"/>
                  </a:lnTo>
                  <a:lnTo>
                    <a:pt x="636625" y="671601"/>
                  </a:lnTo>
                  <a:lnTo>
                    <a:pt x="636625" y="664895"/>
                  </a:lnTo>
                  <a:close/>
                </a:path>
                <a:path w="683260" h="683895">
                  <a:moveTo>
                    <a:pt x="683031" y="82435"/>
                  </a:moveTo>
                  <a:lnTo>
                    <a:pt x="676605" y="50177"/>
                  </a:lnTo>
                  <a:lnTo>
                    <a:pt x="659472" y="24676"/>
                  </a:lnTo>
                  <a:lnTo>
                    <a:pt x="659472" y="82435"/>
                  </a:lnTo>
                  <a:lnTo>
                    <a:pt x="654900" y="105549"/>
                  </a:lnTo>
                  <a:lnTo>
                    <a:pt x="642391" y="124244"/>
                  </a:lnTo>
                  <a:lnTo>
                    <a:pt x="623697" y="136753"/>
                  </a:lnTo>
                  <a:lnTo>
                    <a:pt x="600595" y="141312"/>
                  </a:lnTo>
                  <a:lnTo>
                    <a:pt x="577481" y="136753"/>
                  </a:lnTo>
                  <a:lnTo>
                    <a:pt x="558787" y="124244"/>
                  </a:lnTo>
                  <a:lnTo>
                    <a:pt x="546277" y="105549"/>
                  </a:lnTo>
                  <a:lnTo>
                    <a:pt x="541718" y="82435"/>
                  </a:lnTo>
                  <a:lnTo>
                    <a:pt x="546277" y="59321"/>
                  </a:lnTo>
                  <a:lnTo>
                    <a:pt x="558787" y="40627"/>
                  </a:lnTo>
                  <a:lnTo>
                    <a:pt x="577481" y="28117"/>
                  </a:lnTo>
                  <a:lnTo>
                    <a:pt x="600595" y="23545"/>
                  </a:lnTo>
                  <a:lnTo>
                    <a:pt x="623697" y="28117"/>
                  </a:lnTo>
                  <a:lnTo>
                    <a:pt x="642391" y="40627"/>
                  </a:lnTo>
                  <a:lnTo>
                    <a:pt x="654900" y="59321"/>
                  </a:lnTo>
                  <a:lnTo>
                    <a:pt x="659472" y="82435"/>
                  </a:lnTo>
                  <a:lnTo>
                    <a:pt x="659472" y="24676"/>
                  </a:lnTo>
                  <a:lnTo>
                    <a:pt x="659028" y="24003"/>
                  </a:lnTo>
                  <a:lnTo>
                    <a:pt x="658368" y="23545"/>
                  </a:lnTo>
                  <a:lnTo>
                    <a:pt x="632853" y="6426"/>
                  </a:lnTo>
                  <a:lnTo>
                    <a:pt x="600595" y="0"/>
                  </a:lnTo>
                  <a:lnTo>
                    <a:pt x="568325" y="6426"/>
                  </a:lnTo>
                  <a:lnTo>
                    <a:pt x="542150" y="24003"/>
                  </a:lnTo>
                  <a:lnTo>
                    <a:pt x="524573" y="50177"/>
                  </a:lnTo>
                  <a:lnTo>
                    <a:pt x="518160" y="82435"/>
                  </a:lnTo>
                  <a:lnTo>
                    <a:pt x="524573" y="114693"/>
                  </a:lnTo>
                  <a:lnTo>
                    <a:pt x="542150" y="140881"/>
                  </a:lnTo>
                  <a:lnTo>
                    <a:pt x="568325" y="158457"/>
                  </a:lnTo>
                  <a:lnTo>
                    <a:pt x="600595" y="164871"/>
                  </a:lnTo>
                  <a:lnTo>
                    <a:pt x="632853" y="158457"/>
                  </a:lnTo>
                  <a:lnTo>
                    <a:pt x="658380" y="141312"/>
                  </a:lnTo>
                  <a:lnTo>
                    <a:pt x="659028" y="140881"/>
                  </a:lnTo>
                  <a:lnTo>
                    <a:pt x="676605" y="114693"/>
                  </a:lnTo>
                  <a:lnTo>
                    <a:pt x="683031" y="82435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336066" y="311946"/>
              <a:ext cx="200660" cy="200660"/>
            </a:xfrm>
            <a:custGeom>
              <a:avLst/>
              <a:gdLst/>
              <a:ahLst/>
              <a:cxnLst/>
              <a:rect l="l" t="t" r="r" b="b"/>
              <a:pathLst>
                <a:path w="200659" h="200659">
                  <a:moveTo>
                    <a:pt x="107861" y="0"/>
                  </a:moveTo>
                  <a:lnTo>
                    <a:pt x="68224" y="4938"/>
                  </a:lnTo>
                  <a:lnTo>
                    <a:pt x="34723" y="24033"/>
                  </a:lnTo>
                  <a:lnTo>
                    <a:pt x="10825" y="54297"/>
                  </a:lnTo>
                  <a:lnTo>
                    <a:pt x="0" y="92748"/>
                  </a:lnTo>
                  <a:lnTo>
                    <a:pt x="4944" y="132379"/>
                  </a:lnTo>
                  <a:lnTo>
                    <a:pt x="24037" y="165879"/>
                  </a:lnTo>
                  <a:lnTo>
                    <a:pt x="54299" y="189776"/>
                  </a:lnTo>
                  <a:lnTo>
                    <a:pt x="92748" y="200596"/>
                  </a:lnTo>
                  <a:lnTo>
                    <a:pt x="132384" y="195657"/>
                  </a:lnTo>
                  <a:lnTo>
                    <a:pt x="165885" y="176564"/>
                  </a:lnTo>
                  <a:lnTo>
                    <a:pt x="189783" y="146304"/>
                  </a:lnTo>
                  <a:lnTo>
                    <a:pt x="200609" y="107861"/>
                  </a:lnTo>
                  <a:lnTo>
                    <a:pt x="195664" y="68224"/>
                  </a:lnTo>
                  <a:lnTo>
                    <a:pt x="176571" y="34723"/>
                  </a:lnTo>
                  <a:lnTo>
                    <a:pt x="146309" y="10825"/>
                  </a:lnTo>
                  <a:lnTo>
                    <a:pt x="107861" y="0"/>
                  </a:lnTo>
                  <a:close/>
                </a:path>
              </a:pathLst>
            </a:custGeom>
            <a:solidFill>
              <a:srgbClr val="AADEF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352325" y="329949"/>
              <a:ext cx="168275" cy="165100"/>
            </a:xfrm>
            <a:custGeom>
              <a:avLst/>
              <a:gdLst/>
              <a:ahLst/>
              <a:cxnLst/>
              <a:rect l="l" t="t" r="r" b="b"/>
              <a:pathLst>
                <a:path w="168275" h="165100">
                  <a:moveTo>
                    <a:pt x="87579" y="142671"/>
                  </a:moveTo>
                  <a:lnTo>
                    <a:pt x="79806" y="142671"/>
                  </a:lnTo>
                  <a:lnTo>
                    <a:pt x="81927" y="143395"/>
                  </a:lnTo>
                  <a:lnTo>
                    <a:pt x="81852" y="145852"/>
                  </a:lnTo>
                  <a:lnTo>
                    <a:pt x="80505" y="164592"/>
                  </a:lnTo>
                  <a:lnTo>
                    <a:pt x="86880" y="164592"/>
                  </a:lnTo>
                  <a:lnTo>
                    <a:pt x="86233" y="146900"/>
                  </a:lnTo>
                  <a:lnTo>
                    <a:pt x="86156" y="143395"/>
                  </a:lnTo>
                  <a:lnTo>
                    <a:pt x="87579" y="142671"/>
                  </a:lnTo>
                  <a:close/>
                </a:path>
                <a:path w="168275" h="165100">
                  <a:moveTo>
                    <a:pt x="3530" y="59309"/>
                  </a:moveTo>
                  <a:lnTo>
                    <a:pt x="9906" y="82626"/>
                  </a:lnTo>
                  <a:lnTo>
                    <a:pt x="11303" y="87591"/>
                  </a:lnTo>
                  <a:lnTo>
                    <a:pt x="12001" y="89712"/>
                  </a:lnTo>
                  <a:lnTo>
                    <a:pt x="8483" y="91109"/>
                  </a:lnTo>
                  <a:lnTo>
                    <a:pt x="0" y="95338"/>
                  </a:lnTo>
                  <a:lnTo>
                    <a:pt x="40246" y="129235"/>
                  </a:lnTo>
                  <a:lnTo>
                    <a:pt x="41681" y="130657"/>
                  </a:lnTo>
                  <a:lnTo>
                    <a:pt x="43078" y="132791"/>
                  </a:lnTo>
                  <a:lnTo>
                    <a:pt x="42379" y="134886"/>
                  </a:lnTo>
                  <a:lnTo>
                    <a:pt x="38849" y="146900"/>
                  </a:lnTo>
                  <a:lnTo>
                    <a:pt x="79108" y="142671"/>
                  </a:lnTo>
                  <a:lnTo>
                    <a:pt x="127992" y="142671"/>
                  </a:lnTo>
                  <a:lnTo>
                    <a:pt x="125704" y="134886"/>
                  </a:lnTo>
                  <a:lnTo>
                    <a:pt x="125006" y="132791"/>
                  </a:lnTo>
                  <a:lnTo>
                    <a:pt x="125704" y="130657"/>
                  </a:lnTo>
                  <a:lnTo>
                    <a:pt x="127838" y="129235"/>
                  </a:lnTo>
                  <a:lnTo>
                    <a:pt x="168084" y="95338"/>
                  </a:lnTo>
                  <a:lnTo>
                    <a:pt x="159613" y="91109"/>
                  </a:lnTo>
                  <a:lnTo>
                    <a:pt x="156083" y="89712"/>
                  </a:lnTo>
                  <a:lnTo>
                    <a:pt x="156781" y="87591"/>
                  </a:lnTo>
                  <a:lnTo>
                    <a:pt x="158178" y="82626"/>
                  </a:lnTo>
                  <a:lnTo>
                    <a:pt x="160104" y="75552"/>
                  </a:lnTo>
                  <a:lnTo>
                    <a:pt x="55092" y="75552"/>
                  </a:lnTo>
                  <a:lnTo>
                    <a:pt x="52984" y="72047"/>
                  </a:lnTo>
                  <a:lnTo>
                    <a:pt x="46003" y="64300"/>
                  </a:lnTo>
                  <a:lnTo>
                    <a:pt x="26847" y="64300"/>
                  </a:lnTo>
                  <a:lnTo>
                    <a:pt x="3530" y="59309"/>
                  </a:lnTo>
                  <a:close/>
                </a:path>
                <a:path w="168275" h="165100">
                  <a:moveTo>
                    <a:pt x="127992" y="142671"/>
                  </a:moveTo>
                  <a:lnTo>
                    <a:pt x="88988" y="142671"/>
                  </a:lnTo>
                  <a:lnTo>
                    <a:pt x="129235" y="146900"/>
                  </a:lnTo>
                  <a:lnTo>
                    <a:pt x="127992" y="142671"/>
                  </a:lnTo>
                  <a:close/>
                </a:path>
                <a:path w="168275" h="165100">
                  <a:moveTo>
                    <a:pt x="50863" y="24015"/>
                  </a:moveTo>
                  <a:lnTo>
                    <a:pt x="59309" y="67792"/>
                  </a:lnTo>
                  <a:lnTo>
                    <a:pt x="60744" y="75552"/>
                  </a:lnTo>
                  <a:lnTo>
                    <a:pt x="107353" y="75552"/>
                  </a:lnTo>
                  <a:lnTo>
                    <a:pt x="108750" y="67792"/>
                  </a:lnTo>
                  <a:lnTo>
                    <a:pt x="115150" y="31800"/>
                  </a:lnTo>
                  <a:lnTo>
                    <a:pt x="67792" y="31800"/>
                  </a:lnTo>
                  <a:lnTo>
                    <a:pt x="64973" y="31064"/>
                  </a:lnTo>
                  <a:lnTo>
                    <a:pt x="61442" y="29667"/>
                  </a:lnTo>
                  <a:lnTo>
                    <a:pt x="50863" y="24015"/>
                  </a:lnTo>
                  <a:close/>
                </a:path>
                <a:path w="168275" h="165100">
                  <a:moveTo>
                    <a:pt x="133489" y="50863"/>
                  </a:moveTo>
                  <a:lnTo>
                    <a:pt x="115125" y="72047"/>
                  </a:lnTo>
                  <a:lnTo>
                    <a:pt x="112268" y="75552"/>
                  </a:lnTo>
                  <a:lnTo>
                    <a:pt x="160104" y="75552"/>
                  </a:lnTo>
                  <a:lnTo>
                    <a:pt x="163169" y="64300"/>
                  </a:lnTo>
                  <a:lnTo>
                    <a:pt x="138417" y="64300"/>
                  </a:lnTo>
                  <a:lnTo>
                    <a:pt x="136994" y="62839"/>
                  </a:lnTo>
                  <a:lnTo>
                    <a:pt x="136994" y="61442"/>
                  </a:lnTo>
                  <a:lnTo>
                    <a:pt x="133489" y="50863"/>
                  </a:lnTo>
                  <a:close/>
                </a:path>
                <a:path w="168275" h="165100">
                  <a:moveTo>
                    <a:pt x="33896" y="50863"/>
                  </a:moveTo>
                  <a:lnTo>
                    <a:pt x="31064" y="61442"/>
                  </a:lnTo>
                  <a:lnTo>
                    <a:pt x="31064" y="62839"/>
                  </a:lnTo>
                  <a:lnTo>
                    <a:pt x="28943" y="64300"/>
                  </a:lnTo>
                  <a:lnTo>
                    <a:pt x="46003" y="64300"/>
                  </a:lnTo>
                  <a:lnTo>
                    <a:pt x="33896" y="50863"/>
                  </a:lnTo>
                  <a:close/>
                </a:path>
                <a:path w="168275" h="165100">
                  <a:moveTo>
                    <a:pt x="164528" y="59309"/>
                  </a:moveTo>
                  <a:lnTo>
                    <a:pt x="141249" y="64300"/>
                  </a:lnTo>
                  <a:lnTo>
                    <a:pt x="163169" y="64300"/>
                  </a:lnTo>
                  <a:lnTo>
                    <a:pt x="164528" y="59309"/>
                  </a:lnTo>
                  <a:close/>
                </a:path>
                <a:path w="168275" h="165100">
                  <a:moveTo>
                    <a:pt x="84035" y="0"/>
                  </a:moveTo>
                  <a:lnTo>
                    <a:pt x="69227" y="28244"/>
                  </a:lnTo>
                  <a:lnTo>
                    <a:pt x="67792" y="31800"/>
                  </a:lnTo>
                  <a:lnTo>
                    <a:pt x="115150" y="31800"/>
                  </a:lnTo>
                  <a:lnTo>
                    <a:pt x="115281" y="31064"/>
                  </a:lnTo>
                  <a:lnTo>
                    <a:pt x="103124" y="31064"/>
                  </a:lnTo>
                  <a:lnTo>
                    <a:pt x="98869" y="28244"/>
                  </a:lnTo>
                  <a:lnTo>
                    <a:pt x="84035" y="0"/>
                  </a:lnTo>
                  <a:close/>
                </a:path>
                <a:path w="168275" h="165100">
                  <a:moveTo>
                    <a:pt x="116535" y="24015"/>
                  </a:moveTo>
                  <a:lnTo>
                    <a:pt x="105918" y="29667"/>
                  </a:lnTo>
                  <a:lnTo>
                    <a:pt x="103124" y="31064"/>
                  </a:lnTo>
                  <a:lnTo>
                    <a:pt x="115281" y="31064"/>
                  </a:lnTo>
                  <a:lnTo>
                    <a:pt x="116535" y="24015"/>
                  </a:lnTo>
                  <a:close/>
                </a:path>
              </a:pathLst>
            </a:custGeom>
            <a:solidFill>
              <a:srgbClr val="EE2B2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404355" y="414197"/>
              <a:ext cx="64135" cy="46990"/>
            </a:xfrm>
            <a:custGeom>
              <a:avLst/>
              <a:gdLst/>
              <a:ahLst/>
              <a:cxnLst/>
              <a:rect l="l" t="t" r="r" b="b"/>
              <a:pathLst>
                <a:path w="64134" h="46990">
                  <a:moveTo>
                    <a:pt x="10566" y="22123"/>
                  </a:moveTo>
                  <a:lnTo>
                    <a:pt x="10020" y="20866"/>
                  </a:lnTo>
                  <a:lnTo>
                    <a:pt x="8001" y="18846"/>
                  </a:lnTo>
                  <a:lnTo>
                    <a:pt x="6743" y="18338"/>
                  </a:lnTo>
                  <a:lnTo>
                    <a:pt x="4216" y="18338"/>
                  </a:lnTo>
                  <a:lnTo>
                    <a:pt x="3238" y="18605"/>
                  </a:lnTo>
                  <a:lnTo>
                    <a:pt x="2425" y="19126"/>
                  </a:lnTo>
                  <a:lnTo>
                    <a:pt x="2425" y="13220"/>
                  </a:lnTo>
                  <a:lnTo>
                    <a:pt x="0" y="13220"/>
                  </a:lnTo>
                  <a:lnTo>
                    <a:pt x="0" y="28575"/>
                  </a:lnTo>
                  <a:lnTo>
                    <a:pt x="2425" y="28575"/>
                  </a:lnTo>
                  <a:lnTo>
                    <a:pt x="2438" y="22733"/>
                  </a:lnTo>
                  <a:lnTo>
                    <a:pt x="2679" y="22148"/>
                  </a:lnTo>
                  <a:lnTo>
                    <a:pt x="3797" y="21018"/>
                  </a:lnTo>
                  <a:lnTo>
                    <a:pt x="4470" y="20751"/>
                  </a:lnTo>
                  <a:lnTo>
                    <a:pt x="6083" y="20751"/>
                  </a:lnTo>
                  <a:lnTo>
                    <a:pt x="6743" y="21031"/>
                  </a:lnTo>
                  <a:lnTo>
                    <a:pt x="7899" y="22186"/>
                  </a:lnTo>
                  <a:lnTo>
                    <a:pt x="8178" y="22796"/>
                  </a:lnTo>
                  <a:lnTo>
                    <a:pt x="8153" y="23596"/>
                  </a:lnTo>
                  <a:lnTo>
                    <a:pt x="8153" y="28575"/>
                  </a:lnTo>
                  <a:lnTo>
                    <a:pt x="10566" y="28575"/>
                  </a:lnTo>
                  <a:lnTo>
                    <a:pt x="10566" y="22123"/>
                  </a:lnTo>
                  <a:close/>
                </a:path>
                <a:path w="64134" h="46990">
                  <a:moveTo>
                    <a:pt x="37287" y="22123"/>
                  </a:moveTo>
                  <a:lnTo>
                    <a:pt x="36817" y="20967"/>
                  </a:lnTo>
                  <a:lnTo>
                    <a:pt x="36601" y="20688"/>
                  </a:lnTo>
                  <a:lnTo>
                    <a:pt x="35039" y="19126"/>
                  </a:lnTo>
                  <a:lnTo>
                    <a:pt x="34925" y="22783"/>
                  </a:lnTo>
                  <a:lnTo>
                    <a:pt x="34925" y="24396"/>
                  </a:lnTo>
                  <a:lnTo>
                    <a:pt x="34645" y="25082"/>
                  </a:lnTo>
                  <a:lnTo>
                    <a:pt x="33413" y="26314"/>
                  </a:lnTo>
                  <a:lnTo>
                    <a:pt x="33274" y="26314"/>
                  </a:lnTo>
                  <a:lnTo>
                    <a:pt x="32842" y="26492"/>
                  </a:lnTo>
                  <a:lnTo>
                    <a:pt x="31229" y="26492"/>
                  </a:lnTo>
                  <a:lnTo>
                    <a:pt x="30810" y="26314"/>
                  </a:lnTo>
                  <a:lnTo>
                    <a:pt x="30657" y="26314"/>
                  </a:lnTo>
                  <a:lnTo>
                    <a:pt x="29438" y="25082"/>
                  </a:lnTo>
                  <a:lnTo>
                    <a:pt x="29133" y="24396"/>
                  </a:lnTo>
                  <a:lnTo>
                    <a:pt x="29121" y="22783"/>
                  </a:lnTo>
                  <a:lnTo>
                    <a:pt x="29400" y="22123"/>
                  </a:lnTo>
                  <a:lnTo>
                    <a:pt x="30530" y="20967"/>
                  </a:lnTo>
                  <a:lnTo>
                    <a:pt x="31216" y="20688"/>
                  </a:lnTo>
                  <a:lnTo>
                    <a:pt x="32829" y="20688"/>
                  </a:lnTo>
                  <a:lnTo>
                    <a:pt x="33502" y="20967"/>
                  </a:lnTo>
                  <a:lnTo>
                    <a:pt x="34645" y="22123"/>
                  </a:lnTo>
                  <a:lnTo>
                    <a:pt x="34925" y="22783"/>
                  </a:lnTo>
                  <a:lnTo>
                    <a:pt x="34925" y="19011"/>
                  </a:lnTo>
                  <a:lnTo>
                    <a:pt x="34747" y="18834"/>
                  </a:lnTo>
                  <a:lnTo>
                    <a:pt x="33502" y="18326"/>
                  </a:lnTo>
                  <a:lnTo>
                    <a:pt x="30949" y="18326"/>
                  </a:lnTo>
                  <a:lnTo>
                    <a:pt x="30010" y="18592"/>
                  </a:lnTo>
                  <a:lnTo>
                    <a:pt x="29184" y="19126"/>
                  </a:lnTo>
                  <a:lnTo>
                    <a:pt x="29184" y="18326"/>
                  </a:lnTo>
                  <a:lnTo>
                    <a:pt x="26771" y="18326"/>
                  </a:lnTo>
                  <a:lnTo>
                    <a:pt x="26771" y="33985"/>
                  </a:lnTo>
                  <a:lnTo>
                    <a:pt x="29184" y="33985"/>
                  </a:lnTo>
                  <a:lnTo>
                    <a:pt x="29184" y="28028"/>
                  </a:lnTo>
                  <a:lnTo>
                    <a:pt x="30022" y="28575"/>
                  </a:lnTo>
                  <a:lnTo>
                    <a:pt x="30975" y="28841"/>
                  </a:lnTo>
                  <a:lnTo>
                    <a:pt x="33502" y="28841"/>
                  </a:lnTo>
                  <a:lnTo>
                    <a:pt x="34759" y="28333"/>
                  </a:lnTo>
                  <a:lnTo>
                    <a:pt x="35064" y="28028"/>
                  </a:lnTo>
                  <a:lnTo>
                    <a:pt x="36601" y="26492"/>
                  </a:lnTo>
                  <a:lnTo>
                    <a:pt x="36779" y="26314"/>
                  </a:lnTo>
                  <a:lnTo>
                    <a:pt x="37274" y="25082"/>
                  </a:lnTo>
                  <a:lnTo>
                    <a:pt x="37287" y="22123"/>
                  </a:lnTo>
                  <a:close/>
                </a:path>
                <a:path w="64134" h="46990">
                  <a:moveTo>
                    <a:pt x="64008" y="38354"/>
                  </a:moveTo>
                  <a:lnTo>
                    <a:pt x="61595" y="38354"/>
                  </a:lnTo>
                  <a:lnTo>
                    <a:pt x="61595" y="44488"/>
                  </a:lnTo>
                  <a:lnTo>
                    <a:pt x="2413" y="44488"/>
                  </a:lnTo>
                  <a:lnTo>
                    <a:pt x="2413" y="33235"/>
                  </a:lnTo>
                  <a:lnTo>
                    <a:pt x="0" y="33235"/>
                  </a:lnTo>
                  <a:lnTo>
                    <a:pt x="0" y="46901"/>
                  </a:lnTo>
                  <a:lnTo>
                    <a:pt x="64008" y="46901"/>
                  </a:lnTo>
                  <a:lnTo>
                    <a:pt x="64008" y="38354"/>
                  </a:lnTo>
                  <a:close/>
                </a:path>
                <a:path w="64134" h="46990">
                  <a:moveTo>
                    <a:pt x="64008" y="0"/>
                  </a:moveTo>
                  <a:lnTo>
                    <a:pt x="0" y="0"/>
                  </a:lnTo>
                  <a:lnTo>
                    <a:pt x="0" y="8547"/>
                  </a:lnTo>
                  <a:lnTo>
                    <a:pt x="2413" y="8547"/>
                  </a:lnTo>
                  <a:lnTo>
                    <a:pt x="2413" y="2413"/>
                  </a:lnTo>
                  <a:lnTo>
                    <a:pt x="61595" y="2413"/>
                  </a:lnTo>
                  <a:lnTo>
                    <a:pt x="61595" y="13665"/>
                  </a:lnTo>
                  <a:lnTo>
                    <a:pt x="64008" y="13665"/>
                  </a:lnTo>
                  <a:lnTo>
                    <a:pt x="64008" y="0"/>
                  </a:lnTo>
                  <a:close/>
                </a:path>
                <a:path w="64134" h="46990">
                  <a:moveTo>
                    <a:pt x="64020" y="18326"/>
                  </a:moveTo>
                  <a:lnTo>
                    <a:pt x="61709" y="18326"/>
                  </a:lnTo>
                  <a:lnTo>
                    <a:pt x="61696" y="22783"/>
                  </a:lnTo>
                  <a:lnTo>
                    <a:pt x="61696" y="24396"/>
                  </a:lnTo>
                  <a:lnTo>
                    <a:pt x="61417" y="25082"/>
                  </a:lnTo>
                  <a:lnTo>
                    <a:pt x="60185" y="26314"/>
                  </a:lnTo>
                  <a:lnTo>
                    <a:pt x="60045" y="26314"/>
                  </a:lnTo>
                  <a:lnTo>
                    <a:pt x="59613" y="26492"/>
                  </a:lnTo>
                  <a:lnTo>
                    <a:pt x="58000" y="26492"/>
                  </a:lnTo>
                  <a:lnTo>
                    <a:pt x="57569" y="26314"/>
                  </a:lnTo>
                  <a:lnTo>
                    <a:pt x="57429" y="26314"/>
                  </a:lnTo>
                  <a:lnTo>
                    <a:pt x="56210" y="25082"/>
                  </a:lnTo>
                  <a:lnTo>
                    <a:pt x="55892" y="24396"/>
                  </a:lnTo>
                  <a:lnTo>
                    <a:pt x="55892" y="22783"/>
                  </a:lnTo>
                  <a:lnTo>
                    <a:pt x="56172" y="22123"/>
                  </a:lnTo>
                  <a:lnTo>
                    <a:pt x="57302" y="20967"/>
                  </a:lnTo>
                  <a:lnTo>
                    <a:pt x="57988" y="20688"/>
                  </a:lnTo>
                  <a:lnTo>
                    <a:pt x="59601" y="20688"/>
                  </a:lnTo>
                  <a:lnTo>
                    <a:pt x="60274" y="20967"/>
                  </a:lnTo>
                  <a:lnTo>
                    <a:pt x="61417" y="22123"/>
                  </a:lnTo>
                  <a:lnTo>
                    <a:pt x="61696" y="22783"/>
                  </a:lnTo>
                  <a:lnTo>
                    <a:pt x="61696" y="18415"/>
                  </a:lnTo>
                  <a:lnTo>
                    <a:pt x="61595" y="19126"/>
                  </a:lnTo>
                  <a:lnTo>
                    <a:pt x="60782" y="18592"/>
                  </a:lnTo>
                  <a:lnTo>
                    <a:pt x="59867" y="18326"/>
                  </a:lnTo>
                  <a:lnTo>
                    <a:pt x="57327" y="18326"/>
                  </a:lnTo>
                  <a:lnTo>
                    <a:pt x="56083" y="18834"/>
                  </a:lnTo>
                  <a:lnTo>
                    <a:pt x="54229" y="20688"/>
                  </a:lnTo>
                  <a:lnTo>
                    <a:pt x="54013" y="20967"/>
                  </a:lnTo>
                  <a:lnTo>
                    <a:pt x="53543" y="22123"/>
                  </a:lnTo>
                  <a:lnTo>
                    <a:pt x="53555" y="25082"/>
                  </a:lnTo>
                  <a:lnTo>
                    <a:pt x="54051" y="26314"/>
                  </a:lnTo>
                  <a:lnTo>
                    <a:pt x="56070" y="28333"/>
                  </a:lnTo>
                  <a:lnTo>
                    <a:pt x="57327" y="28841"/>
                  </a:lnTo>
                  <a:lnTo>
                    <a:pt x="59855" y="28841"/>
                  </a:lnTo>
                  <a:lnTo>
                    <a:pt x="60744" y="28575"/>
                  </a:lnTo>
                  <a:lnTo>
                    <a:pt x="61582" y="28028"/>
                  </a:lnTo>
                  <a:lnTo>
                    <a:pt x="61544" y="29667"/>
                  </a:lnTo>
                  <a:lnTo>
                    <a:pt x="61417" y="30073"/>
                  </a:lnTo>
                  <a:lnTo>
                    <a:pt x="61379" y="30200"/>
                  </a:lnTo>
                  <a:lnTo>
                    <a:pt x="60121" y="31445"/>
                  </a:lnTo>
                  <a:lnTo>
                    <a:pt x="59982" y="31445"/>
                  </a:lnTo>
                  <a:lnTo>
                    <a:pt x="59436" y="31673"/>
                  </a:lnTo>
                  <a:lnTo>
                    <a:pt x="58077" y="31673"/>
                  </a:lnTo>
                  <a:lnTo>
                    <a:pt x="57505" y="31445"/>
                  </a:lnTo>
                  <a:lnTo>
                    <a:pt x="57365" y="31445"/>
                  </a:lnTo>
                  <a:lnTo>
                    <a:pt x="56362" y="30441"/>
                  </a:lnTo>
                  <a:lnTo>
                    <a:pt x="56210" y="30200"/>
                  </a:lnTo>
                  <a:lnTo>
                    <a:pt x="56134" y="30073"/>
                  </a:lnTo>
                  <a:lnTo>
                    <a:pt x="55994" y="29667"/>
                  </a:lnTo>
                  <a:lnTo>
                    <a:pt x="53581" y="29667"/>
                  </a:lnTo>
                  <a:lnTo>
                    <a:pt x="53644" y="30073"/>
                  </a:lnTo>
                  <a:lnTo>
                    <a:pt x="53759" y="30734"/>
                  </a:lnTo>
                  <a:lnTo>
                    <a:pt x="54127" y="31445"/>
                  </a:lnTo>
                  <a:lnTo>
                    <a:pt x="54241" y="31673"/>
                  </a:lnTo>
                  <a:lnTo>
                    <a:pt x="56032" y="33477"/>
                  </a:lnTo>
                  <a:lnTo>
                    <a:pt x="57289" y="33985"/>
                  </a:lnTo>
                  <a:lnTo>
                    <a:pt x="60223" y="33985"/>
                  </a:lnTo>
                  <a:lnTo>
                    <a:pt x="64020" y="28028"/>
                  </a:lnTo>
                  <a:lnTo>
                    <a:pt x="64020" y="26492"/>
                  </a:lnTo>
                  <a:lnTo>
                    <a:pt x="64020" y="20688"/>
                  </a:lnTo>
                  <a:lnTo>
                    <a:pt x="64020" y="19126"/>
                  </a:lnTo>
                  <a:lnTo>
                    <a:pt x="64020" y="1832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8" name="object 38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473161" y="410338"/>
              <a:ext cx="150672" cy="147535"/>
            </a:xfrm>
            <a:prstGeom prst="rect">
              <a:avLst/>
            </a:prstGeom>
          </p:spPr>
        </p:pic>
        <p:sp>
          <p:nvSpPr>
            <p:cNvPr id="39" name="object 39" descr=""/>
            <p:cNvSpPr/>
            <p:nvPr/>
          </p:nvSpPr>
          <p:spPr>
            <a:xfrm>
              <a:off x="2046503" y="351573"/>
              <a:ext cx="387985" cy="283845"/>
            </a:xfrm>
            <a:custGeom>
              <a:avLst/>
              <a:gdLst/>
              <a:ahLst/>
              <a:cxnLst/>
              <a:rect l="l" t="t" r="r" b="b"/>
              <a:pathLst>
                <a:path w="387985" h="283845">
                  <a:moveTo>
                    <a:pt x="387426" y="231457"/>
                  </a:moveTo>
                  <a:lnTo>
                    <a:pt x="372808" y="231457"/>
                  </a:lnTo>
                  <a:lnTo>
                    <a:pt x="372808" y="269557"/>
                  </a:lnTo>
                  <a:lnTo>
                    <a:pt x="14617" y="269557"/>
                  </a:lnTo>
                  <a:lnTo>
                    <a:pt x="14617" y="231457"/>
                  </a:lnTo>
                  <a:lnTo>
                    <a:pt x="14617" y="200977"/>
                  </a:lnTo>
                  <a:lnTo>
                    <a:pt x="0" y="200977"/>
                  </a:lnTo>
                  <a:lnTo>
                    <a:pt x="0" y="231457"/>
                  </a:lnTo>
                  <a:lnTo>
                    <a:pt x="0" y="269557"/>
                  </a:lnTo>
                  <a:lnTo>
                    <a:pt x="0" y="283527"/>
                  </a:lnTo>
                  <a:lnTo>
                    <a:pt x="387426" y="283527"/>
                  </a:lnTo>
                  <a:lnTo>
                    <a:pt x="387426" y="269557"/>
                  </a:lnTo>
                  <a:lnTo>
                    <a:pt x="387426" y="231457"/>
                  </a:lnTo>
                  <a:close/>
                </a:path>
                <a:path w="387985" h="283845">
                  <a:moveTo>
                    <a:pt x="387438" y="0"/>
                  </a:moveTo>
                  <a:lnTo>
                    <a:pt x="12" y="0"/>
                  </a:lnTo>
                  <a:lnTo>
                    <a:pt x="12" y="13970"/>
                  </a:lnTo>
                  <a:lnTo>
                    <a:pt x="12" y="52070"/>
                  </a:lnTo>
                  <a:lnTo>
                    <a:pt x="14630" y="52070"/>
                  </a:lnTo>
                  <a:lnTo>
                    <a:pt x="14630" y="13970"/>
                  </a:lnTo>
                  <a:lnTo>
                    <a:pt x="372821" y="13970"/>
                  </a:lnTo>
                  <a:lnTo>
                    <a:pt x="372821" y="52070"/>
                  </a:lnTo>
                  <a:lnTo>
                    <a:pt x="372821" y="82550"/>
                  </a:lnTo>
                  <a:lnTo>
                    <a:pt x="387438" y="82550"/>
                  </a:lnTo>
                  <a:lnTo>
                    <a:pt x="387438" y="52070"/>
                  </a:lnTo>
                  <a:lnTo>
                    <a:pt x="387438" y="13970"/>
                  </a:lnTo>
                  <a:lnTo>
                    <a:pt x="38743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0" name="object 40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046516" y="431368"/>
              <a:ext cx="63919" cy="92951"/>
            </a:xfrm>
            <a:prstGeom prst="rect">
              <a:avLst/>
            </a:prstGeom>
          </p:spPr>
        </p:pic>
        <p:pic>
          <p:nvPicPr>
            <p:cNvPr id="41" name="object 41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208526" y="462346"/>
              <a:ext cx="63665" cy="94742"/>
            </a:xfrm>
            <a:prstGeom prst="rect">
              <a:avLst/>
            </a:prstGeom>
          </p:spPr>
        </p:pic>
        <p:sp>
          <p:nvSpPr>
            <p:cNvPr id="42" name="object 42" descr=""/>
            <p:cNvSpPr/>
            <p:nvPr/>
          </p:nvSpPr>
          <p:spPr>
            <a:xfrm>
              <a:off x="2370556" y="462355"/>
              <a:ext cx="104775" cy="159385"/>
            </a:xfrm>
            <a:custGeom>
              <a:avLst/>
              <a:gdLst/>
              <a:ahLst/>
              <a:cxnLst/>
              <a:rect l="l" t="t" r="r" b="b"/>
              <a:pathLst>
                <a:path w="104775" h="159384">
                  <a:moveTo>
                    <a:pt x="63385" y="0"/>
                  </a:moveTo>
                  <a:lnTo>
                    <a:pt x="49377" y="0"/>
                  </a:lnTo>
                  <a:lnTo>
                    <a:pt x="49377" y="26974"/>
                  </a:lnTo>
                  <a:lnTo>
                    <a:pt x="49377" y="36741"/>
                  </a:lnTo>
                  <a:lnTo>
                    <a:pt x="47688" y="40830"/>
                  </a:lnTo>
                  <a:lnTo>
                    <a:pt x="40792" y="47726"/>
                  </a:lnTo>
                  <a:lnTo>
                    <a:pt x="36741" y="49377"/>
                  </a:lnTo>
                  <a:lnTo>
                    <a:pt x="26974" y="49377"/>
                  </a:lnTo>
                  <a:lnTo>
                    <a:pt x="14249" y="26974"/>
                  </a:lnTo>
                  <a:lnTo>
                    <a:pt x="15900" y="22923"/>
                  </a:lnTo>
                  <a:lnTo>
                    <a:pt x="22809" y="15951"/>
                  </a:lnTo>
                  <a:lnTo>
                    <a:pt x="24371" y="15290"/>
                  </a:lnTo>
                  <a:lnTo>
                    <a:pt x="26885" y="14262"/>
                  </a:lnTo>
                  <a:lnTo>
                    <a:pt x="36652" y="14262"/>
                  </a:lnTo>
                  <a:lnTo>
                    <a:pt x="40703" y="15951"/>
                  </a:lnTo>
                  <a:lnTo>
                    <a:pt x="47688" y="22923"/>
                  </a:lnTo>
                  <a:lnTo>
                    <a:pt x="49377" y="26974"/>
                  </a:lnTo>
                  <a:lnTo>
                    <a:pt x="49377" y="0"/>
                  </a:lnTo>
                  <a:lnTo>
                    <a:pt x="48755" y="0"/>
                  </a:lnTo>
                  <a:lnTo>
                    <a:pt x="48755" y="4813"/>
                  </a:lnTo>
                  <a:lnTo>
                    <a:pt x="43815" y="1612"/>
                  </a:lnTo>
                  <a:lnTo>
                    <a:pt x="38315" y="0"/>
                  </a:lnTo>
                  <a:lnTo>
                    <a:pt x="22923" y="0"/>
                  </a:lnTo>
                  <a:lnTo>
                    <a:pt x="15328" y="3073"/>
                  </a:lnTo>
                  <a:lnTo>
                    <a:pt x="3111" y="15290"/>
                  </a:lnTo>
                  <a:lnTo>
                    <a:pt x="0" y="22923"/>
                  </a:lnTo>
                  <a:lnTo>
                    <a:pt x="50" y="40830"/>
                  </a:lnTo>
                  <a:lnTo>
                    <a:pt x="3073" y="48298"/>
                  </a:lnTo>
                  <a:lnTo>
                    <a:pt x="15290" y="60515"/>
                  </a:lnTo>
                  <a:lnTo>
                    <a:pt x="22923" y="63639"/>
                  </a:lnTo>
                  <a:lnTo>
                    <a:pt x="38227" y="63639"/>
                  </a:lnTo>
                  <a:lnTo>
                    <a:pt x="43611" y="61976"/>
                  </a:lnTo>
                  <a:lnTo>
                    <a:pt x="48628" y="58699"/>
                  </a:lnTo>
                  <a:lnTo>
                    <a:pt x="48653" y="60515"/>
                  </a:lnTo>
                  <a:lnTo>
                    <a:pt x="48755" y="67767"/>
                  </a:lnTo>
                  <a:lnTo>
                    <a:pt x="47421" y="71805"/>
                  </a:lnTo>
                  <a:lnTo>
                    <a:pt x="40449" y="78790"/>
                  </a:lnTo>
                  <a:lnTo>
                    <a:pt x="36398" y="80479"/>
                  </a:lnTo>
                  <a:lnTo>
                    <a:pt x="26631" y="80479"/>
                  </a:lnTo>
                  <a:lnTo>
                    <a:pt x="22542" y="78790"/>
                  </a:lnTo>
                  <a:lnTo>
                    <a:pt x="17056" y="73304"/>
                  </a:lnTo>
                  <a:lnTo>
                    <a:pt x="15671" y="71069"/>
                  </a:lnTo>
                  <a:lnTo>
                    <a:pt x="14859" y="68592"/>
                  </a:lnTo>
                  <a:lnTo>
                    <a:pt x="215" y="68592"/>
                  </a:lnTo>
                  <a:lnTo>
                    <a:pt x="1282" y="75082"/>
                  </a:lnTo>
                  <a:lnTo>
                    <a:pt x="4216" y="80797"/>
                  </a:lnTo>
                  <a:lnTo>
                    <a:pt x="15074" y="91655"/>
                  </a:lnTo>
                  <a:lnTo>
                    <a:pt x="22656" y="94742"/>
                  </a:lnTo>
                  <a:lnTo>
                    <a:pt x="40449" y="94742"/>
                  </a:lnTo>
                  <a:lnTo>
                    <a:pt x="47993" y="91655"/>
                  </a:lnTo>
                  <a:lnTo>
                    <a:pt x="59220" y="80479"/>
                  </a:lnTo>
                  <a:lnTo>
                    <a:pt x="60299" y="79400"/>
                  </a:lnTo>
                  <a:lnTo>
                    <a:pt x="63385" y="71805"/>
                  </a:lnTo>
                  <a:lnTo>
                    <a:pt x="63385" y="58699"/>
                  </a:lnTo>
                  <a:lnTo>
                    <a:pt x="63385" y="49377"/>
                  </a:lnTo>
                  <a:lnTo>
                    <a:pt x="63385" y="14262"/>
                  </a:lnTo>
                  <a:lnTo>
                    <a:pt x="63385" y="4813"/>
                  </a:lnTo>
                  <a:lnTo>
                    <a:pt x="63385" y="0"/>
                  </a:lnTo>
                  <a:close/>
                </a:path>
                <a:path w="104775" h="159384">
                  <a:moveTo>
                    <a:pt x="95567" y="157911"/>
                  </a:moveTo>
                  <a:lnTo>
                    <a:pt x="95072" y="158089"/>
                  </a:lnTo>
                  <a:lnTo>
                    <a:pt x="95453" y="158089"/>
                  </a:lnTo>
                  <a:lnTo>
                    <a:pt x="95567" y="157911"/>
                  </a:lnTo>
                  <a:close/>
                </a:path>
                <a:path w="104775" h="159384">
                  <a:moveTo>
                    <a:pt x="97370" y="152311"/>
                  </a:moveTo>
                  <a:lnTo>
                    <a:pt x="92684" y="145364"/>
                  </a:lnTo>
                  <a:lnTo>
                    <a:pt x="95084" y="144272"/>
                  </a:lnTo>
                  <a:lnTo>
                    <a:pt x="95707" y="142646"/>
                  </a:lnTo>
                  <a:lnTo>
                    <a:pt x="95453" y="140843"/>
                  </a:lnTo>
                  <a:lnTo>
                    <a:pt x="95364" y="140208"/>
                  </a:lnTo>
                  <a:lnTo>
                    <a:pt x="95046" y="138074"/>
                  </a:lnTo>
                  <a:lnTo>
                    <a:pt x="92900" y="137375"/>
                  </a:lnTo>
                  <a:lnTo>
                    <a:pt x="91833" y="137375"/>
                  </a:lnTo>
                  <a:lnTo>
                    <a:pt x="91833" y="142240"/>
                  </a:lnTo>
                  <a:lnTo>
                    <a:pt x="91033" y="144005"/>
                  </a:lnTo>
                  <a:lnTo>
                    <a:pt x="90957" y="144183"/>
                  </a:lnTo>
                  <a:lnTo>
                    <a:pt x="88976" y="144005"/>
                  </a:lnTo>
                  <a:lnTo>
                    <a:pt x="87769" y="144005"/>
                  </a:lnTo>
                  <a:lnTo>
                    <a:pt x="87769" y="140208"/>
                  </a:lnTo>
                  <a:lnTo>
                    <a:pt x="90385" y="140208"/>
                  </a:lnTo>
                  <a:lnTo>
                    <a:pt x="91706" y="140843"/>
                  </a:lnTo>
                  <a:lnTo>
                    <a:pt x="91833" y="142240"/>
                  </a:lnTo>
                  <a:lnTo>
                    <a:pt x="91833" y="137375"/>
                  </a:lnTo>
                  <a:lnTo>
                    <a:pt x="83896" y="137375"/>
                  </a:lnTo>
                  <a:lnTo>
                    <a:pt x="83934" y="152311"/>
                  </a:lnTo>
                  <a:lnTo>
                    <a:pt x="87769" y="152311"/>
                  </a:lnTo>
                  <a:lnTo>
                    <a:pt x="87769" y="146659"/>
                  </a:lnTo>
                  <a:lnTo>
                    <a:pt x="89662" y="146659"/>
                  </a:lnTo>
                  <a:lnTo>
                    <a:pt x="90678" y="147269"/>
                  </a:lnTo>
                  <a:lnTo>
                    <a:pt x="91020" y="147789"/>
                  </a:lnTo>
                  <a:lnTo>
                    <a:pt x="91998" y="149517"/>
                  </a:lnTo>
                  <a:lnTo>
                    <a:pt x="92557" y="150939"/>
                  </a:lnTo>
                  <a:lnTo>
                    <a:pt x="93218" y="152133"/>
                  </a:lnTo>
                  <a:lnTo>
                    <a:pt x="93306" y="152311"/>
                  </a:lnTo>
                  <a:lnTo>
                    <a:pt x="97370" y="152311"/>
                  </a:lnTo>
                  <a:close/>
                </a:path>
                <a:path w="104775" h="159384">
                  <a:moveTo>
                    <a:pt x="98894" y="134454"/>
                  </a:moveTo>
                  <a:lnTo>
                    <a:pt x="98196" y="133819"/>
                  </a:lnTo>
                  <a:lnTo>
                    <a:pt x="96697" y="132499"/>
                  </a:lnTo>
                  <a:lnTo>
                    <a:pt x="89382" y="130911"/>
                  </a:lnTo>
                  <a:lnTo>
                    <a:pt x="81991" y="133438"/>
                  </a:lnTo>
                  <a:lnTo>
                    <a:pt x="77266" y="139141"/>
                  </a:lnTo>
                  <a:lnTo>
                    <a:pt x="76060" y="145821"/>
                  </a:lnTo>
                  <a:lnTo>
                    <a:pt x="75958" y="146443"/>
                  </a:lnTo>
                  <a:lnTo>
                    <a:pt x="78778" y="153758"/>
                  </a:lnTo>
                  <a:lnTo>
                    <a:pt x="84670" y="158343"/>
                  </a:lnTo>
                  <a:lnTo>
                    <a:pt x="91668" y="159334"/>
                  </a:lnTo>
                  <a:lnTo>
                    <a:pt x="94386" y="158343"/>
                  </a:lnTo>
                  <a:lnTo>
                    <a:pt x="95072" y="158089"/>
                  </a:lnTo>
                  <a:lnTo>
                    <a:pt x="85521" y="158330"/>
                  </a:lnTo>
                  <a:lnTo>
                    <a:pt x="80860" y="151701"/>
                  </a:lnTo>
                  <a:lnTo>
                    <a:pt x="78803" y="145821"/>
                  </a:lnTo>
                  <a:lnTo>
                    <a:pt x="80010" y="140093"/>
                  </a:lnTo>
                  <a:lnTo>
                    <a:pt x="83883" y="135699"/>
                  </a:lnTo>
                  <a:lnTo>
                    <a:pt x="89725" y="133819"/>
                  </a:lnTo>
                  <a:lnTo>
                    <a:pt x="91020" y="133819"/>
                  </a:lnTo>
                  <a:lnTo>
                    <a:pt x="98894" y="134454"/>
                  </a:lnTo>
                  <a:close/>
                </a:path>
                <a:path w="104775" h="159384">
                  <a:moveTo>
                    <a:pt x="100012" y="135432"/>
                  </a:moveTo>
                  <a:lnTo>
                    <a:pt x="99529" y="134493"/>
                  </a:lnTo>
                  <a:lnTo>
                    <a:pt x="98958" y="134493"/>
                  </a:lnTo>
                  <a:lnTo>
                    <a:pt x="100012" y="135432"/>
                  </a:lnTo>
                  <a:close/>
                </a:path>
                <a:path w="104775" h="159384">
                  <a:moveTo>
                    <a:pt x="104267" y="144145"/>
                  </a:moveTo>
                  <a:lnTo>
                    <a:pt x="95567" y="157911"/>
                  </a:lnTo>
                  <a:lnTo>
                    <a:pt x="98310" y="156908"/>
                  </a:lnTo>
                  <a:lnTo>
                    <a:pt x="103098" y="151193"/>
                  </a:lnTo>
                  <a:lnTo>
                    <a:pt x="104203" y="144513"/>
                  </a:lnTo>
                  <a:lnTo>
                    <a:pt x="104267" y="144145"/>
                  </a:lnTo>
                  <a:close/>
                </a:path>
                <a:path w="104775" h="159384">
                  <a:moveTo>
                    <a:pt x="104368" y="143967"/>
                  </a:moveTo>
                  <a:lnTo>
                    <a:pt x="103035" y="140093"/>
                  </a:lnTo>
                  <a:lnTo>
                    <a:pt x="101981" y="137185"/>
                  </a:lnTo>
                  <a:lnTo>
                    <a:pt x="100012" y="135432"/>
                  </a:lnTo>
                  <a:lnTo>
                    <a:pt x="104368" y="14396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1271016" y="394829"/>
              <a:ext cx="697230" cy="172085"/>
            </a:xfrm>
            <a:custGeom>
              <a:avLst/>
              <a:gdLst/>
              <a:ahLst/>
              <a:cxnLst/>
              <a:rect l="l" t="t" r="r" b="b"/>
              <a:pathLst>
                <a:path w="697230" h="172084">
                  <a:moveTo>
                    <a:pt x="109613" y="6629"/>
                  </a:moveTo>
                  <a:lnTo>
                    <a:pt x="109474" y="5067"/>
                  </a:lnTo>
                  <a:lnTo>
                    <a:pt x="107226" y="901"/>
                  </a:lnTo>
                  <a:lnTo>
                    <a:pt x="103708" y="0"/>
                  </a:lnTo>
                  <a:lnTo>
                    <a:pt x="72136" y="16992"/>
                  </a:lnTo>
                  <a:lnTo>
                    <a:pt x="71297" y="18465"/>
                  </a:lnTo>
                  <a:lnTo>
                    <a:pt x="71488" y="53873"/>
                  </a:lnTo>
                  <a:lnTo>
                    <a:pt x="71564" y="66217"/>
                  </a:lnTo>
                  <a:lnTo>
                    <a:pt x="71564" y="95211"/>
                  </a:lnTo>
                  <a:lnTo>
                    <a:pt x="71564" y="131622"/>
                  </a:lnTo>
                  <a:lnTo>
                    <a:pt x="70739" y="136550"/>
                  </a:lnTo>
                  <a:lnTo>
                    <a:pt x="66217" y="149720"/>
                  </a:lnTo>
                  <a:lnTo>
                    <a:pt x="61277" y="155067"/>
                  </a:lnTo>
                  <a:lnTo>
                    <a:pt x="53060" y="155067"/>
                  </a:lnTo>
                  <a:lnTo>
                    <a:pt x="43294" y="151282"/>
                  </a:lnTo>
                  <a:lnTo>
                    <a:pt x="37249" y="141058"/>
                  </a:lnTo>
                  <a:lnTo>
                    <a:pt x="34277" y="126682"/>
                  </a:lnTo>
                  <a:lnTo>
                    <a:pt x="34163" y="126174"/>
                  </a:lnTo>
                  <a:lnTo>
                    <a:pt x="33312" y="108381"/>
                  </a:lnTo>
                  <a:lnTo>
                    <a:pt x="34163" y="91719"/>
                  </a:lnTo>
                  <a:lnTo>
                    <a:pt x="37033" y="79311"/>
                  </a:lnTo>
                  <a:lnTo>
                    <a:pt x="42418" y="71577"/>
                  </a:lnTo>
                  <a:lnTo>
                    <a:pt x="50787" y="68897"/>
                  </a:lnTo>
                  <a:lnTo>
                    <a:pt x="58813" y="68897"/>
                  </a:lnTo>
                  <a:lnTo>
                    <a:pt x="65392" y="75679"/>
                  </a:lnTo>
                  <a:lnTo>
                    <a:pt x="68884" y="85140"/>
                  </a:lnTo>
                  <a:lnTo>
                    <a:pt x="70739" y="89865"/>
                  </a:lnTo>
                  <a:lnTo>
                    <a:pt x="50482" y="54622"/>
                  </a:lnTo>
                  <a:lnTo>
                    <a:pt x="42976" y="53873"/>
                  </a:lnTo>
                  <a:lnTo>
                    <a:pt x="22034" y="58547"/>
                  </a:lnTo>
                  <a:lnTo>
                    <a:pt x="8839" y="70827"/>
                  </a:lnTo>
                  <a:lnTo>
                    <a:pt x="1968" y="88150"/>
                  </a:lnTo>
                  <a:lnTo>
                    <a:pt x="0" y="107962"/>
                  </a:lnTo>
                  <a:lnTo>
                    <a:pt x="3238" y="131622"/>
                  </a:lnTo>
                  <a:lnTo>
                    <a:pt x="3365" y="132511"/>
                  </a:lnTo>
                  <a:lnTo>
                    <a:pt x="13335" y="150799"/>
                  </a:lnTo>
                  <a:lnTo>
                    <a:pt x="29756" y="162229"/>
                  </a:lnTo>
                  <a:lnTo>
                    <a:pt x="52438" y="166166"/>
                  </a:lnTo>
                  <a:lnTo>
                    <a:pt x="59639" y="166166"/>
                  </a:lnTo>
                  <a:lnTo>
                    <a:pt x="71767" y="163283"/>
                  </a:lnTo>
                  <a:lnTo>
                    <a:pt x="77660" y="162229"/>
                  </a:lnTo>
                  <a:lnTo>
                    <a:pt x="85813" y="162229"/>
                  </a:lnTo>
                  <a:lnTo>
                    <a:pt x="91833" y="163283"/>
                  </a:lnTo>
                  <a:lnTo>
                    <a:pt x="91681" y="163283"/>
                  </a:lnTo>
                  <a:lnTo>
                    <a:pt x="98298" y="165760"/>
                  </a:lnTo>
                  <a:lnTo>
                    <a:pt x="101180" y="167398"/>
                  </a:lnTo>
                  <a:lnTo>
                    <a:pt x="104876" y="165341"/>
                  </a:lnTo>
                  <a:lnTo>
                    <a:pt x="104876" y="162229"/>
                  </a:lnTo>
                  <a:lnTo>
                    <a:pt x="104927" y="155067"/>
                  </a:lnTo>
                  <a:lnTo>
                    <a:pt x="105041" y="136550"/>
                  </a:lnTo>
                  <a:lnTo>
                    <a:pt x="105117" y="126174"/>
                  </a:lnTo>
                  <a:lnTo>
                    <a:pt x="105244" y="107962"/>
                  </a:lnTo>
                  <a:lnTo>
                    <a:pt x="105359" y="89865"/>
                  </a:lnTo>
                  <a:lnTo>
                    <a:pt x="105486" y="71577"/>
                  </a:lnTo>
                  <a:lnTo>
                    <a:pt x="105511" y="68897"/>
                  </a:lnTo>
                  <a:lnTo>
                    <a:pt x="105524" y="66217"/>
                  </a:lnTo>
                  <a:lnTo>
                    <a:pt x="105816" y="23990"/>
                  </a:lnTo>
                  <a:lnTo>
                    <a:pt x="105841" y="18465"/>
                  </a:lnTo>
                  <a:lnTo>
                    <a:pt x="107353" y="13144"/>
                  </a:lnTo>
                  <a:lnTo>
                    <a:pt x="109080" y="7886"/>
                  </a:lnTo>
                  <a:lnTo>
                    <a:pt x="109613" y="6629"/>
                  </a:lnTo>
                  <a:close/>
                </a:path>
                <a:path w="697230" h="172084">
                  <a:moveTo>
                    <a:pt x="220611" y="133553"/>
                  </a:moveTo>
                  <a:lnTo>
                    <a:pt x="217322" y="128092"/>
                  </a:lnTo>
                  <a:lnTo>
                    <a:pt x="213779" y="127736"/>
                  </a:lnTo>
                  <a:lnTo>
                    <a:pt x="209715" y="132765"/>
                  </a:lnTo>
                  <a:lnTo>
                    <a:pt x="209842" y="133553"/>
                  </a:lnTo>
                  <a:lnTo>
                    <a:pt x="210172" y="136334"/>
                  </a:lnTo>
                  <a:lnTo>
                    <a:pt x="205168" y="141579"/>
                  </a:lnTo>
                  <a:lnTo>
                    <a:pt x="196659" y="146392"/>
                  </a:lnTo>
                  <a:lnTo>
                    <a:pt x="182346" y="148945"/>
                  </a:lnTo>
                  <a:lnTo>
                    <a:pt x="166789" y="144284"/>
                  </a:lnTo>
                  <a:lnTo>
                    <a:pt x="154508" y="127508"/>
                  </a:lnTo>
                  <a:lnTo>
                    <a:pt x="152933" y="123774"/>
                  </a:lnTo>
                  <a:lnTo>
                    <a:pt x="151866" y="119888"/>
                  </a:lnTo>
                  <a:lnTo>
                    <a:pt x="151168" y="115874"/>
                  </a:lnTo>
                  <a:lnTo>
                    <a:pt x="151079" y="115392"/>
                  </a:lnTo>
                  <a:lnTo>
                    <a:pt x="151257" y="115125"/>
                  </a:lnTo>
                  <a:lnTo>
                    <a:pt x="152247" y="114884"/>
                  </a:lnTo>
                  <a:lnTo>
                    <a:pt x="152768" y="114719"/>
                  </a:lnTo>
                  <a:lnTo>
                    <a:pt x="209550" y="99580"/>
                  </a:lnTo>
                  <a:lnTo>
                    <a:pt x="218998" y="90614"/>
                  </a:lnTo>
                  <a:lnTo>
                    <a:pt x="218897" y="85242"/>
                  </a:lnTo>
                  <a:lnTo>
                    <a:pt x="191503" y="56337"/>
                  </a:lnTo>
                  <a:lnTo>
                    <a:pt x="191503" y="88201"/>
                  </a:lnTo>
                  <a:lnTo>
                    <a:pt x="190233" y="90614"/>
                  </a:lnTo>
                  <a:lnTo>
                    <a:pt x="185889" y="92989"/>
                  </a:lnTo>
                  <a:lnTo>
                    <a:pt x="184035" y="93840"/>
                  </a:lnTo>
                  <a:lnTo>
                    <a:pt x="178244" y="96113"/>
                  </a:lnTo>
                  <a:lnTo>
                    <a:pt x="174294" y="97510"/>
                  </a:lnTo>
                  <a:lnTo>
                    <a:pt x="150685" y="106248"/>
                  </a:lnTo>
                  <a:lnTo>
                    <a:pt x="150406" y="106057"/>
                  </a:lnTo>
                  <a:lnTo>
                    <a:pt x="150876" y="101422"/>
                  </a:lnTo>
                  <a:lnTo>
                    <a:pt x="151041" y="99580"/>
                  </a:lnTo>
                  <a:lnTo>
                    <a:pt x="172351" y="65049"/>
                  </a:lnTo>
                  <a:lnTo>
                    <a:pt x="178308" y="65049"/>
                  </a:lnTo>
                  <a:lnTo>
                    <a:pt x="191503" y="88201"/>
                  </a:lnTo>
                  <a:lnTo>
                    <a:pt x="191503" y="56337"/>
                  </a:lnTo>
                  <a:lnTo>
                    <a:pt x="185724" y="54762"/>
                  </a:lnTo>
                  <a:lnTo>
                    <a:pt x="173164" y="54152"/>
                  </a:lnTo>
                  <a:lnTo>
                    <a:pt x="168973" y="54381"/>
                  </a:lnTo>
                  <a:lnTo>
                    <a:pt x="126657" y="79743"/>
                  </a:lnTo>
                  <a:lnTo>
                    <a:pt x="118643" y="113525"/>
                  </a:lnTo>
                  <a:lnTo>
                    <a:pt x="118745" y="115392"/>
                  </a:lnTo>
                  <a:lnTo>
                    <a:pt x="139852" y="157429"/>
                  </a:lnTo>
                  <a:lnTo>
                    <a:pt x="164871" y="166319"/>
                  </a:lnTo>
                  <a:lnTo>
                    <a:pt x="174294" y="166319"/>
                  </a:lnTo>
                  <a:lnTo>
                    <a:pt x="211734" y="150406"/>
                  </a:lnTo>
                  <a:lnTo>
                    <a:pt x="220319" y="136334"/>
                  </a:lnTo>
                  <a:lnTo>
                    <a:pt x="220611" y="133553"/>
                  </a:lnTo>
                  <a:close/>
                </a:path>
                <a:path w="697230" h="172084">
                  <a:moveTo>
                    <a:pt x="336689" y="107975"/>
                  </a:moveTo>
                  <a:lnTo>
                    <a:pt x="334721" y="88163"/>
                  </a:lnTo>
                  <a:lnTo>
                    <a:pt x="327850" y="70827"/>
                  </a:lnTo>
                  <a:lnTo>
                    <a:pt x="325780" y="68897"/>
                  </a:lnTo>
                  <a:lnTo>
                    <a:pt x="322897" y="66217"/>
                  </a:lnTo>
                  <a:lnTo>
                    <a:pt x="314655" y="58547"/>
                  </a:lnTo>
                  <a:lnTo>
                    <a:pt x="303377" y="56045"/>
                  </a:lnTo>
                  <a:lnTo>
                    <a:pt x="303377" y="108381"/>
                  </a:lnTo>
                  <a:lnTo>
                    <a:pt x="302514" y="126174"/>
                  </a:lnTo>
                  <a:lnTo>
                    <a:pt x="299440" y="141058"/>
                  </a:lnTo>
                  <a:lnTo>
                    <a:pt x="293395" y="151269"/>
                  </a:lnTo>
                  <a:lnTo>
                    <a:pt x="283629" y="155067"/>
                  </a:lnTo>
                  <a:lnTo>
                    <a:pt x="275399" y="155067"/>
                  </a:lnTo>
                  <a:lnTo>
                    <a:pt x="270471" y="149720"/>
                  </a:lnTo>
                  <a:lnTo>
                    <a:pt x="267589" y="141287"/>
                  </a:lnTo>
                  <a:lnTo>
                    <a:pt x="265950" y="136563"/>
                  </a:lnTo>
                  <a:lnTo>
                    <a:pt x="265125" y="131622"/>
                  </a:lnTo>
                  <a:lnTo>
                    <a:pt x="265125" y="95224"/>
                  </a:lnTo>
                  <a:lnTo>
                    <a:pt x="265950" y="89877"/>
                  </a:lnTo>
                  <a:lnTo>
                    <a:pt x="267792" y="85140"/>
                  </a:lnTo>
                  <a:lnTo>
                    <a:pt x="271297" y="75679"/>
                  </a:lnTo>
                  <a:lnTo>
                    <a:pt x="277876" y="68897"/>
                  </a:lnTo>
                  <a:lnTo>
                    <a:pt x="285889" y="68897"/>
                  </a:lnTo>
                  <a:lnTo>
                    <a:pt x="294259" y="71564"/>
                  </a:lnTo>
                  <a:lnTo>
                    <a:pt x="299643" y="79311"/>
                  </a:lnTo>
                  <a:lnTo>
                    <a:pt x="302526" y="91719"/>
                  </a:lnTo>
                  <a:lnTo>
                    <a:pt x="303352" y="107975"/>
                  </a:lnTo>
                  <a:lnTo>
                    <a:pt x="303377" y="108381"/>
                  </a:lnTo>
                  <a:lnTo>
                    <a:pt x="303377" y="56045"/>
                  </a:lnTo>
                  <a:lnTo>
                    <a:pt x="293712" y="53886"/>
                  </a:lnTo>
                  <a:lnTo>
                    <a:pt x="286207" y="54635"/>
                  </a:lnTo>
                  <a:lnTo>
                    <a:pt x="278561" y="56896"/>
                  </a:lnTo>
                  <a:lnTo>
                    <a:pt x="271360" y="60731"/>
                  </a:lnTo>
                  <a:lnTo>
                    <a:pt x="265125" y="66217"/>
                  </a:lnTo>
                  <a:lnTo>
                    <a:pt x="265734" y="18935"/>
                  </a:lnTo>
                  <a:lnTo>
                    <a:pt x="265760" y="16294"/>
                  </a:lnTo>
                  <a:lnTo>
                    <a:pt x="264731" y="14744"/>
                  </a:lnTo>
                  <a:lnTo>
                    <a:pt x="231597" y="1485"/>
                  </a:lnTo>
                  <a:lnTo>
                    <a:pt x="228193" y="2781"/>
                  </a:lnTo>
                  <a:lnTo>
                    <a:pt x="226441" y="7175"/>
                  </a:lnTo>
                  <a:lnTo>
                    <a:pt x="226479" y="8737"/>
                  </a:lnTo>
                  <a:lnTo>
                    <a:pt x="227126" y="9880"/>
                  </a:lnTo>
                  <a:lnTo>
                    <a:pt x="229171" y="14325"/>
                  </a:lnTo>
                  <a:lnTo>
                    <a:pt x="230759" y="18935"/>
                  </a:lnTo>
                  <a:lnTo>
                    <a:pt x="231546" y="126174"/>
                  </a:lnTo>
                  <a:lnTo>
                    <a:pt x="231584" y="132511"/>
                  </a:lnTo>
                  <a:lnTo>
                    <a:pt x="231711" y="149720"/>
                  </a:lnTo>
                  <a:lnTo>
                    <a:pt x="231800" y="165354"/>
                  </a:lnTo>
                  <a:lnTo>
                    <a:pt x="235508" y="167411"/>
                  </a:lnTo>
                  <a:lnTo>
                    <a:pt x="238379" y="165760"/>
                  </a:lnTo>
                  <a:lnTo>
                    <a:pt x="244970" y="163296"/>
                  </a:lnTo>
                  <a:lnTo>
                    <a:pt x="244792" y="163296"/>
                  </a:lnTo>
                  <a:lnTo>
                    <a:pt x="250837" y="162229"/>
                  </a:lnTo>
                  <a:lnTo>
                    <a:pt x="259016" y="162229"/>
                  </a:lnTo>
                  <a:lnTo>
                    <a:pt x="264909" y="163296"/>
                  </a:lnTo>
                  <a:lnTo>
                    <a:pt x="277050" y="166179"/>
                  </a:lnTo>
                  <a:lnTo>
                    <a:pt x="284251" y="166179"/>
                  </a:lnTo>
                  <a:lnTo>
                    <a:pt x="306933" y="162229"/>
                  </a:lnTo>
                  <a:lnTo>
                    <a:pt x="317220" y="155067"/>
                  </a:lnTo>
                  <a:lnTo>
                    <a:pt x="323354" y="150799"/>
                  </a:lnTo>
                  <a:lnTo>
                    <a:pt x="333324" y="132511"/>
                  </a:lnTo>
                  <a:lnTo>
                    <a:pt x="336638" y="108381"/>
                  </a:lnTo>
                  <a:lnTo>
                    <a:pt x="336689" y="107975"/>
                  </a:lnTo>
                  <a:close/>
                </a:path>
                <a:path w="697230" h="172084">
                  <a:moveTo>
                    <a:pt x="563651" y="110236"/>
                  </a:moveTo>
                  <a:lnTo>
                    <a:pt x="560197" y="88366"/>
                  </a:lnTo>
                  <a:lnTo>
                    <a:pt x="549998" y="70523"/>
                  </a:lnTo>
                  <a:lnTo>
                    <a:pt x="533374" y="58496"/>
                  </a:lnTo>
                  <a:lnTo>
                    <a:pt x="510590" y="54089"/>
                  </a:lnTo>
                  <a:lnTo>
                    <a:pt x="493572" y="56426"/>
                  </a:lnTo>
                  <a:lnTo>
                    <a:pt x="479717" y="62992"/>
                  </a:lnTo>
                  <a:lnTo>
                    <a:pt x="469112" y="73113"/>
                  </a:lnTo>
                  <a:lnTo>
                    <a:pt x="461886" y="86093"/>
                  </a:lnTo>
                  <a:lnTo>
                    <a:pt x="454761" y="102400"/>
                  </a:lnTo>
                  <a:lnTo>
                    <a:pt x="448081" y="115404"/>
                  </a:lnTo>
                  <a:lnTo>
                    <a:pt x="423964" y="145796"/>
                  </a:lnTo>
                  <a:lnTo>
                    <a:pt x="417233" y="148691"/>
                  </a:lnTo>
                  <a:lnTo>
                    <a:pt x="410095" y="148691"/>
                  </a:lnTo>
                  <a:lnTo>
                    <a:pt x="396328" y="145249"/>
                  </a:lnTo>
                  <a:lnTo>
                    <a:pt x="387083" y="135813"/>
                  </a:lnTo>
                  <a:lnTo>
                    <a:pt x="381901" y="121716"/>
                  </a:lnTo>
                  <a:lnTo>
                    <a:pt x="380276" y="104267"/>
                  </a:lnTo>
                  <a:lnTo>
                    <a:pt x="381596" y="87668"/>
                  </a:lnTo>
                  <a:lnTo>
                    <a:pt x="385419" y="75399"/>
                  </a:lnTo>
                  <a:lnTo>
                    <a:pt x="391553" y="67792"/>
                  </a:lnTo>
                  <a:lnTo>
                    <a:pt x="399808" y="65189"/>
                  </a:lnTo>
                  <a:lnTo>
                    <a:pt x="406819" y="67259"/>
                  </a:lnTo>
                  <a:lnTo>
                    <a:pt x="410705" y="72644"/>
                  </a:lnTo>
                  <a:lnTo>
                    <a:pt x="415442" y="88430"/>
                  </a:lnTo>
                  <a:lnTo>
                    <a:pt x="417499" y="94602"/>
                  </a:lnTo>
                  <a:lnTo>
                    <a:pt x="444576" y="82804"/>
                  </a:lnTo>
                  <a:lnTo>
                    <a:pt x="441972" y="75272"/>
                  </a:lnTo>
                  <a:lnTo>
                    <a:pt x="435356" y="67373"/>
                  </a:lnTo>
                  <a:lnTo>
                    <a:pt x="425627" y="60591"/>
                  </a:lnTo>
                  <a:lnTo>
                    <a:pt x="413575" y="55867"/>
                  </a:lnTo>
                  <a:lnTo>
                    <a:pt x="400011" y="54089"/>
                  </a:lnTo>
                  <a:lnTo>
                    <a:pt x="377317" y="58496"/>
                  </a:lnTo>
                  <a:lnTo>
                    <a:pt x="360680" y="70523"/>
                  </a:lnTo>
                  <a:lnTo>
                    <a:pt x="350443" y="88366"/>
                  </a:lnTo>
                  <a:lnTo>
                    <a:pt x="346951" y="110236"/>
                  </a:lnTo>
                  <a:lnTo>
                    <a:pt x="350253" y="132105"/>
                  </a:lnTo>
                  <a:lnTo>
                    <a:pt x="360070" y="149948"/>
                  </a:lnTo>
                  <a:lnTo>
                    <a:pt x="376288" y="161975"/>
                  </a:lnTo>
                  <a:lnTo>
                    <a:pt x="398780" y="166382"/>
                  </a:lnTo>
                  <a:lnTo>
                    <a:pt x="408216" y="166382"/>
                  </a:lnTo>
                  <a:lnTo>
                    <a:pt x="416420" y="164376"/>
                  </a:lnTo>
                  <a:lnTo>
                    <a:pt x="423265" y="161112"/>
                  </a:lnTo>
                  <a:lnTo>
                    <a:pt x="426745" y="159981"/>
                  </a:lnTo>
                  <a:lnTo>
                    <a:pt x="451472" y="130530"/>
                  </a:lnTo>
                  <a:lnTo>
                    <a:pt x="468515" y="97193"/>
                  </a:lnTo>
                  <a:lnTo>
                    <a:pt x="480352" y="80518"/>
                  </a:lnTo>
                  <a:lnTo>
                    <a:pt x="492429" y="70916"/>
                  </a:lnTo>
                  <a:lnTo>
                    <a:pt x="506857" y="65659"/>
                  </a:lnTo>
                  <a:lnTo>
                    <a:pt x="510590" y="65189"/>
                  </a:lnTo>
                  <a:lnTo>
                    <a:pt x="520357" y="68732"/>
                  </a:lnTo>
                  <a:lnTo>
                    <a:pt x="526402" y="78384"/>
                  </a:lnTo>
                  <a:lnTo>
                    <a:pt x="529488" y="92697"/>
                  </a:lnTo>
                  <a:lnTo>
                    <a:pt x="530339" y="110236"/>
                  </a:lnTo>
                  <a:lnTo>
                    <a:pt x="529488" y="127774"/>
                  </a:lnTo>
                  <a:lnTo>
                    <a:pt x="526402" y="142087"/>
                  </a:lnTo>
                  <a:lnTo>
                    <a:pt x="520357" y="151739"/>
                  </a:lnTo>
                  <a:lnTo>
                    <a:pt x="510590" y="155270"/>
                  </a:lnTo>
                  <a:lnTo>
                    <a:pt x="500824" y="151739"/>
                  </a:lnTo>
                  <a:lnTo>
                    <a:pt x="490842" y="110236"/>
                  </a:lnTo>
                  <a:lnTo>
                    <a:pt x="493496" y="82651"/>
                  </a:lnTo>
                  <a:lnTo>
                    <a:pt x="487172" y="86436"/>
                  </a:lnTo>
                  <a:lnTo>
                    <a:pt x="477901" y="95097"/>
                  </a:lnTo>
                  <a:lnTo>
                    <a:pt x="467779" y="107848"/>
                  </a:lnTo>
                  <a:lnTo>
                    <a:pt x="458901" y="123888"/>
                  </a:lnTo>
                  <a:lnTo>
                    <a:pt x="464908" y="140779"/>
                  </a:lnTo>
                  <a:lnTo>
                    <a:pt x="475627" y="154254"/>
                  </a:lnTo>
                  <a:lnTo>
                    <a:pt x="490918" y="163156"/>
                  </a:lnTo>
                  <a:lnTo>
                    <a:pt x="510590" y="166382"/>
                  </a:lnTo>
                  <a:lnTo>
                    <a:pt x="533374" y="161950"/>
                  </a:lnTo>
                  <a:lnTo>
                    <a:pt x="549998" y="149872"/>
                  </a:lnTo>
                  <a:lnTo>
                    <a:pt x="560197" y="132029"/>
                  </a:lnTo>
                  <a:lnTo>
                    <a:pt x="563651" y="110236"/>
                  </a:lnTo>
                  <a:close/>
                </a:path>
                <a:path w="697230" h="172084">
                  <a:moveTo>
                    <a:pt x="565797" y="54546"/>
                  </a:moveTo>
                  <a:lnTo>
                    <a:pt x="558952" y="54546"/>
                  </a:lnTo>
                  <a:lnTo>
                    <a:pt x="558952" y="55524"/>
                  </a:lnTo>
                  <a:lnTo>
                    <a:pt x="561822" y="55524"/>
                  </a:lnTo>
                  <a:lnTo>
                    <a:pt x="561822" y="63677"/>
                  </a:lnTo>
                  <a:lnTo>
                    <a:pt x="562927" y="63677"/>
                  </a:lnTo>
                  <a:lnTo>
                    <a:pt x="562927" y="55524"/>
                  </a:lnTo>
                  <a:lnTo>
                    <a:pt x="565797" y="55524"/>
                  </a:lnTo>
                  <a:lnTo>
                    <a:pt x="565797" y="54546"/>
                  </a:lnTo>
                  <a:close/>
                </a:path>
                <a:path w="697230" h="172084">
                  <a:moveTo>
                    <a:pt x="576465" y="54546"/>
                  </a:moveTo>
                  <a:lnTo>
                    <a:pt x="575144" y="54546"/>
                  </a:lnTo>
                  <a:lnTo>
                    <a:pt x="572046" y="62128"/>
                  </a:lnTo>
                  <a:lnTo>
                    <a:pt x="568833" y="54546"/>
                  </a:lnTo>
                  <a:lnTo>
                    <a:pt x="567512" y="54546"/>
                  </a:lnTo>
                  <a:lnTo>
                    <a:pt x="567512" y="63677"/>
                  </a:lnTo>
                  <a:lnTo>
                    <a:pt x="568540" y="63677"/>
                  </a:lnTo>
                  <a:lnTo>
                    <a:pt x="568540" y="56743"/>
                  </a:lnTo>
                  <a:lnTo>
                    <a:pt x="571487" y="63677"/>
                  </a:lnTo>
                  <a:lnTo>
                    <a:pt x="572490" y="63677"/>
                  </a:lnTo>
                  <a:lnTo>
                    <a:pt x="575335" y="56743"/>
                  </a:lnTo>
                  <a:lnTo>
                    <a:pt x="575424" y="63677"/>
                  </a:lnTo>
                  <a:lnTo>
                    <a:pt x="576465" y="63677"/>
                  </a:lnTo>
                  <a:lnTo>
                    <a:pt x="576465" y="54546"/>
                  </a:lnTo>
                  <a:close/>
                </a:path>
                <a:path w="697230" h="172084">
                  <a:moveTo>
                    <a:pt x="696988" y="158572"/>
                  </a:moveTo>
                  <a:lnTo>
                    <a:pt x="681837" y="141198"/>
                  </a:lnTo>
                  <a:lnTo>
                    <a:pt x="681659" y="140614"/>
                  </a:lnTo>
                  <a:lnTo>
                    <a:pt x="684098" y="122618"/>
                  </a:lnTo>
                  <a:lnTo>
                    <a:pt x="682942" y="121462"/>
                  </a:lnTo>
                  <a:lnTo>
                    <a:pt x="655116" y="125488"/>
                  </a:lnTo>
                  <a:lnTo>
                    <a:pt x="654481" y="124091"/>
                  </a:lnTo>
                  <a:lnTo>
                    <a:pt x="690283" y="93332"/>
                  </a:lnTo>
                  <a:lnTo>
                    <a:pt x="690156" y="91681"/>
                  </a:lnTo>
                  <a:lnTo>
                    <a:pt x="681570" y="86271"/>
                  </a:lnTo>
                  <a:lnTo>
                    <a:pt x="681202" y="85445"/>
                  </a:lnTo>
                  <a:lnTo>
                    <a:pt x="684644" y="67005"/>
                  </a:lnTo>
                  <a:lnTo>
                    <a:pt x="683412" y="65773"/>
                  </a:lnTo>
                  <a:lnTo>
                    <a:pt x="664984" y="69215"/>
                  </a:lnTo>
                  <a:lnTo>
                    <a:pt x="664146" y="68846"/>
                  </a:lnTo>
                  <a:lnTo>
                    <a:pt x="658736" y="60261"/>
                  </a:lnTo>
                  <a:lnTo>
                    <a:pt x="657098" y="60147"/>
                  </a:lnTo>
                  <a:lnTo>
                    <a:pt x="626351" y="95935"/>
                  </a:lnTo>
                  <a:lnTo>
                    <a:pt x="624941" y="95300"/>
                  </a:lnTo>
                  <a:lnTo>
                    <a:pt x="628967" y="67487"/>
                  </a:lnTo>
                  <a:lnTo>
                    <a:pt x="627824" y="66332"/>
                  </a:lnTo>
                  <a:lnTo>
                    <a:pt x="609815" y="68783"/>
                  </a:lnTo>
                  <a:lnTo>
                    <a:pt x="609231" y="68605"/>
                  </a:lnTo>
                  <a:lnTo>
                    <a:pt x="591870" y="53441"/>
                  </a:lnTo>
                  <a:lnTo>
                    <a:pt x="589800" y="54381"/>
                  </a:lnTo>
                  <a:lnTo>
                    <a:pt x="589724" y="121564"/>
                  </a:lnTo>
                  <a:lnTo>
                    <a:pt x="589026" y="122593"/>
                  </a:lnTo>
                  <a:lnTo>
                    <a:pt x="587984" y="123113"/>
                  </a:lnTo>
                  <a:lnTo>
                    <a:pt x="580567" y="125310"/>
                  </a:lnTo>
                  <a:lnTo>
                    <a:pt x="578967" y="126098"/>
                  </a:lnTo>
                  <a:lnTo>
                    <a:pt x="578866" y="128358"/>
                  </a:lnTo>
                  <a:lnTo>
                    <a:pt x="605701" y="144526"/>
                  </a:lnTo>
                  <a:lnTo>
                    <a:pt x="621995" y="171577"/>
                  </a:lnTo>
                  <a:lnTo>
                    <a:pt x="624255" y="171475"/>
                  </a:lnTo>
                  <a:lnTo>
                    <a:pt x="625043" y="169862"/>
                  </a:lnTo>
                  <a:lnTo>
                    <a:pt x="627240" y="162445"/>
                  </a:lnTo>
                  <a:lnTo>
                    <a:pt x="627786" y="161328"/>
                  </a:lnTo>
                  <a:lnTo>
                    <a:pt x="628916" y="160629"/>
                  </a:lnTo>
                  <a:lnTo>
                    <a:pt x="694309" y="160629"/>
                  </a:lnTo>
                  <a:lnTo>
                    <a:pt x="696048" y="160629"/>
                  </a:lnTo>
                  <a:lnTo>
                    <a:pt x="696988" y="158572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4" name="object 44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674675" y="399459"/>
              <a:ext cx="425767" cy="204195"/>
            </a:xfrm>
            <a:prstGeom prst="rect">
              <a:avLst/>
            </a:prstGeom>
          </p:spPr>
        </p:pic>
        <p:pic>
          <p:nvPicPr>
            <p:cNvPr id="45" name="object 45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201673" y="2133428"/>
              <a:ext cx="133946" cy="204558"/>
            </a:xfrm>
            <a:prstGeom prst="rect">
              <a:avLst/>
            </a:prstGeom>
          </p:spPr>
        </p:pic>
        <p:sp>
          <p:nvSpPr>
            <p:cNvPr id="46" name="object 46" descr=""/>
            <p:cNvSpPr/>
            <p:nvPr/>
          </p:nvSpPr>
          <p:spPr>
            <a:xfrm>
              <a:off x="2625649" y="2199516"/>
              <a:ext cx="264795" cy="137795"/>
            </a:xfrm>
            <a:custGeom>
              <a:avLst/>
              <a:gdLst/>
              <a:ahLst/>
              <a:cxnLst/>
              <a:rect l="l" t="t" r="r" b="b"/>
              <a:pathLst>
                <a:path w="264794" h="137794">
                  <a:moveTo>
                    <a:pt x="199948" y="0"/>
                  </a:moveTo>
                  <a:lnTo>
                    <a:pt x="162209" y="10885"/>
                  </a:lnTo>
                  <a:lnTo>
                    <a:pt x="131719" y="59033"/>
                  </a:lnTo>
                  <a:lnTo>
                    <a:pt x="123569" y="74922"/>
                  </a:lnTo>
                  <a:lnTo>
                    <a:pt x="116140" y="87226"/>
                  </a:lnTo>
                  <a:lnTo>
                    <a:pt x="109715" y="96304"/>
                  </a:lnTo>
                  <a:lnTo>
                    <a:pt x="108330" y="97675"/>
                  </a:lnTo>
                  <a:lnTo>
                    <a:pt x="106451" y="100380"/>
                  </a:lnTo>
                  <a:lnTo>
                    <a:pt x="103670" y="103670"/>
                  </a:lnTo>
                  <a:lnTo>
                    <a:pt x="100380" y="106819"/>
                  </a:lnTo>
                  <a:lnTo>
                    <a:pt x="94094" y="112064"/>
                  </a:lnTo>
                  <a:lnTo>
                    <a:pt x="85877" y="115595"/>
                  </a:lnTo>
                  <a:lnTo>
                    <a:pt x="77139" y="115595"/>
                  </a:lnTo>
                  <a:lnTo>
                    <a:pt x="60318" y="111391"/>
                  </a:lnTo>
                  <a:lnTo>
                    <a:pt x="49029" y="99861"/>
                  </a:lnTo>
                  <a:lnTo>
                    <a:pt x="42687" y="82628"/>
                  </a:lnTo>
                  <a:lnTo>
                    <a:pt x="40703" y="61315"/>
                  </a:lnTo>
                  <a:lnTo>
                    <a:pt x="42314" y="41029"/>
                  </a:lnTo>
                  <a:lnTo>
                    <a:pt x="46988" y="26044"/>
                  </a:lnTo>
                  <a:lnTo>
                    <a:pt x="54489" y="16760"/>
                  </a:lnTo>
                  <a:lnTo>
                    <a:pt x="64579" y="13576"/>
                  </a:lnTo>
                  <a:lnTo>
                    <a:pt x="73145" y="16104"/>
                  </a:lnTo>
                  <a:lnTo>
                    <a:pt x="77897" y="22683"/>
                  </a:lnTo>
                  <a:lnTo>
                    <a:pt x="80765" y="31808"/>
                  </a:lnTo>
                  <a:lnTo>
                    <a:pt x="83680" y="41973"/>
                  </a:lnTo>
                  <a:lnTo>
                    <a:pt x="86481" y="47278"/>
                  </a:lnTo>
                  <a:lnTo>
                    <a:pt x="119280" y="35085"/>
                  </a:lnTo>
                  <a:lnTo>
                    <a:pt x="116103" y="25882"/>
                  </a:lnTo>
                  <a:lnTo>
                    <a:pt x="108019" y="16223"/>
                  </a:lnTo>
                  <a:lnTo>
                    <a:pt x="96121" y="7950"/>
                  </a:lnTo>
                  <a:lnTo>
                    <a:pt x="81397" y="2172"/>
                  </a:lnTo>
                  <a:lnTo>
                    <a:pt x="64833" y="0"/>
                  </a:lnTo>
                  <a:lnTo>
                    <a:pt x="37102" y="5383"/>
                  </a:lnTo>
                  <a:lnTo>
                    <a:pt x="16771" y="20072"/>
                  </a:lnTo>
                  <a:lnTo>
                    <a:pt x="4263" y="41876"/>
                  </a:lnTo>
                  <a:lnTo>
                    <a:pt x="0" y="68605"/>
                  </a:lnTo>
                  <a:lnTo>
                    <a:pt x="4027" y="95334"/>
                  </a:lnTo>
                  <a:lnTo>
                    <a:pt x="16016" y="117138"/>
                  </a:lnTo>
                  <a:lnTo>
                    <a:pt x="35827" y="131827"/>
                  </a:lnTo>
                  <a:lnTo>
                    <a:pt x="63322" y="137210"/>
                  </a:lnTo>
                  <a:lnTo>
                    <a:pt x="71685" y="136767"/>
                  </a:lnTo>
                  <a:lnTo>
                    <a:pt x="79468" y="135491"/>
                  </a:lnTo>
                  <a:lnTo>
                    <a:pt x="86659" y="133465"/>
                  </a:lnTo>
                  <a:lnTo>
                    <a:pt x="93243" y="130771"/>
                  </a:lnTo>
                  <a:lnTo>
                    <a:pt x="97497" y="129387"/>
                  </a:lnTo>
                  <a:lnTo>
                    <a:pt x="127703" y="93399"/>
                  </a:lnTo>
                  <a:lnTo>
                    <a:pt x="148529" y="52666"/>
                  </a:lnTo>
                  <a:lnTo>
                    <a:pt x="162994" y="32294"/>
                  </a:lnTo>
                  <a:lnTo>
                    <a:pt x="177750" y="20569"/>
                  </a:lnTo>
                  <a:lnTo>
                    <a:pt x="195389" y="14135"/>
                  </a:lnTo>
                  <a:lnTo>
                    <a:pt x="199948" y="13576"/>
                  </a:lnTo>
                  <a:lnTo>
                    <a:pt x="211884" y="17899"/>
                  </a:lnTo>
                  <a:lnTo>
                    <a:pt x="219271" y="29689"/>
                  </a:lnTo>
                  <a:lnTo>
                    <a:pt x="223030" y="47180"/>
                  </a:lnTo>
                  <a:lnTo>
                    <a:pt x="224078" y="68605"/>
                  </a:lnTo>
                  <a:lnTo>
                    <a:pt x="223030" y="90037"/>
                  </a:lnTo>
                  <a:lnTo>
                    <a:pt x="219271" y="107532"/>
                  </a:lnTo>
                  <a:lnTo>
                    <a:pt x="211884" y="119324"/>
                  </a:lnTo>
                  <a:lnTo>
                    <a:pt x="199948" y="123647"/>
                  </a:lnTo>
                  <a:lnTo>
                    <a:pt x="188013" y="119324"/>
                  </a:lnTo>
                  <a:lnTo>
                    <a:pt x="175818" y="68605"/>
                  </a:lnTo>
                  <a:lnTo>
                    <a:pt x="179057" y="34912"/>
                  </a:lnTo>
                  <a:lnTo>
                    <a:pt x="171329" y="39533"/>
                  </a:lnTo>
                  <a:lnTo>
                    <a:pt x="160004" y="50111"/>
                  </a:lnTo>
                  <a:lnTo>
                    <a:pt x="147635" y="65684"/>
                  </a:lnTo>
                  <a:lnTo>
                    <a:pt x="136779" y="85293"/>
                  </a:lnTo>
                  <a:lnTo>
                    <a:pt x="144113" y="105937"/>
                  </a:lnTo>
                  <a:lnTo>
                    <a:pt x="157219" y="122391"/>
                  </a:lnTo>
                  <a:lnTo>
                    <a:pt x="175898" y="133275"/>
                  </a:lnTo>
                  <a:lnTo>
                    <a:pt x="199948" y="137210"/>
                  </a:lnTo>
                  <a:lnTo>
                    <a:pt x="227781" y="131791"/>
                  </a:lnTo>
                  <a:lnTo>
                    <a:pt x="248100" y="117043"/>
                  </a:lnTo>
                  <a:lnTo>
                    <a:pt x="260552" y="95226"/>
                  </a:lnTo>
                  <a:lnTo>
                    <a:pt x="264782" y="68605"/>
                  </a:lnTo>
                  <a:lnTo>
                    <a:pt x="260552" y="41876"/>
                  </a:lnTo>
                  <a:lnTo>
                    <a:pt x="248100" y="20072"/>
                  </a:lnTo>
                  <a:lnTo>
                    <a:pt x="227781" y="5383"/>
                  </a:lnTo>
                  <a:lnTo>
                    <a:pt x="1999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7" name="object 47" descr="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346655" y="2135240"/>
              <a:ext cx="266439" cy="202742"/>
            </a:xfrm>
            <a:prstGeom prst="rect">
              <a:avLst/>
            </a:prstGeom>
          </p:spPr>
        </p:pic>
        <p:pic>
          <p:nvPicPr>
            <p:cNvPr id="48" name="object 48" descr="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884698" y="2198729"/>
              <a:ext cx="168666" cy="144348"/>
            </a:xfrm>
            <a:prstGeom prst="rect">
              <a:avLst/>
            </a:prstGeom>
          </p:spPr>
        </p:pic>
        <p:pic>
          <p:nvPicPr>
            <p:cNvPr id="49" name="object 49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95073" y="5943428"/>
              <a:ext cx="133946" cy="204558"/>
            </a:xfrm>
            <a:prstGeom prst="rect">
              <a:avLst/>
            </a:prstGeom>
          </p:spPr>
        </p:pic>
        <p:sp>
          <p:nvSpPr>
            <p:cNvPr id="50" name="object 50" descr=""/>
            <p:cNvSpPr/>
            <p:nvPr/>
          </p:nvSpPr>
          <p:spPr>
            <a:xfrm>
              <a:off x="619050" y="6009516"/>
              <a:ext cx="264795" cy="137795"/>
            </a:xfrm>
            <a:custGeom>
              <a:avLst/>
              <a:gdLst/>
              <a:ahLst/>
              <a:cxnLst/>
              <a:rect l="l" t="t" r="r" b="b"/>
              <a:pathLst>
                <a:path w="264794" h="137795">
                  <a:moveTo>
                    <a:pt x="199948" y="0"/>
                  </a:moveTo>
                  <a:lnTo>
                    <a:pt x="162209" y="10885"/>
                  </a:lnTo>
                  <a:lnTo>
                    <a:pt x="131719" y="59033"/>
                  </a:lnTo>
                  <a:lnTo>
                    <a:pt x="123569" y="74922"/>
                  </a:lnTo>
                  <a:lnTo>
                    <a:pt x="116140" y="87226"/>
                  </a:lnTo>
                  <a:lnTo>
                    <a:pt x="109715" y="96304"/>
                  </a:lnTo>
                  <a:lnTo>
                    <a:pt x="108330" y="97675"/>
                  </a:lnTo>
                  <a:lnTo>
                    <a:pt x="106451" y="100380"/>
                  </a:lnTo>
                  <a:lnTo>
                    <a:pt x="103670" y="103670"/>
                  </a:lnTo>
                  <a:lnTo>
                    <a:pt x="100380" y="106819"/>
                  </a:lnTo>
                  <a:lnTo>
                    <a:pt x="94094" y="112064"/>
                  </a:lnTo>
                  <a:lnTo>
                    <a:pt x="85877" y="115595"/>
                  </a:lnTo>
                  <a:lnTo>
                    <a:pt x="77139" y="115595"/>
                  </a:lnTo>
                  <a:lnTo>
                    <a:pt x="60318" y="111391"/>
                  </a:lnTo>
                  <a:lnTo>
                    <a:pt x="49029" y="99861"/>
                  </a:lnTo>
                  <a:lnTo>
                    <a:pt x="42687" y="82628"/>
                  </a:lnTo>
                  <a:lnTo>
                    <a:pt x="40703" y="61315"/>
                  </a:lnTo>
                  <a:lnTo>
                    <a:pt x="42314" y="41029"/>
                  </a:lnTo>
                  <a:lnTo>
                    <a:pt x="46988" y="26044"/>
                  </a:lnTo>
                  <a:lnTo>
                    <a:pt x="54489" y="16760"/>
                  </a:lnTo>
                  <a:lnTo>
                    <a:pt x="64579" y="13576"/>
                  </a:lnTo>
                  <a:lnTo>
                    <a:pt x="73145" y="16104"/>
                  </a:lnTo>
                  <a:lnTo>
                    <a:pt x="77897" y="22683"/>
                  </a:lnTo>
                  <a:lnTo>
                    <a:pt x="80765" y="31808"/>
                  </a:lnTo>
                  <a:lnTo>
                    <a:pt x="83680" y="41973"/>
                  </a:lnTo>
                  <a:lnTo>
                    <a:pt x="86481" y="47278"/>
                  </a:lnTo>
                  <a:lnTo>
                    <a:pt x="119280" y="35085"/>
                  </a:lnTo>
                  <a:lnTo>
                    <a:pt x="116103" y="25882"/>
                  </a:lnTo>
                  <a:lnTo>
                    <a:pt x="108019" y="16223"/>
                  </a:lnTo>
                  <a:lnTo>
                    <a:pt x="96121" y="7950"/>
                  </a:lnTo>
                  <a:lnTo>
                    <a:pt x="81397" y="2172"/>
                  </a:lnTo>
                  <a:lnTo>
                    <a:pt x="64833" y="0"/>
                  </a:lnTo>
                  <a:lnTo>
                    <a:pt x="37102" y="5383"/>
                  </a:lnTo>
                  <a:lnTo>
                    <a:pt x="16771" y="20072"/>
                  </a:lnTo>
                  <a:lnTo>
                    <a:pt x="4263" y="41876"/>
                  </a:lnTo>
                  <a:lnTo>
                    <a:pt x="0" y="68605"/>
                  </a:lnTo>
                  <a:lnTo>
                    <a:pt x="4027" y="95334"/>
                  </a:lnTo>
                  <a:lnTo>
                    <a:pt x="16016" y="117138"/>
                  </a:lnTo>
                  <a:lnTo>
                    <a:pt x="35827" y="131827"/>
                  </a:lnTo>
                  <a:lnTo>
                    <a:pt x="63322" y="137210"/>
                  </a:lnTo>
                  <a:lnTo>
                    <a:pt x="71685" y="136767"/>
                  </a:lnTo>
                  <a:lnTo>
                    <a:pt x="79468" y="135491"/>
                  </a:lnTo>
                  <a:lnTo>
                    <a:pt x="86659" y="133465"/>
                  </a:lnTo>
                  <a:lnTo>
                    <a:pt x="93243" y="130771"/>
                  </a:lnTo>
                  <a:lnTo>
                    <a:pt x="97497" y="129387"/>
                  </a:lnTo>
                  <a:lnTo>
                    <a:pt x="127703" y="93399"/>
                  </a:lnTo>
                  <a:lnTo>
                    <a:pt x="148529" y="52666"/>
                  </a:lnTo>
                  <a:lnTo>
                    <a:pt x="162994" y="32294"/>
                  </a:lnTo>
                  <a:lnTo>
                    <a:pt x="177750" y="20569"/>
                  </a:lnTo>
                  <a:lnTo>
                    <a:pt x="195389" y="14135"/>
                  </a:lnTo>
                  <a:lnTo>
                    <a:pt x="199948" y="13576"/>
                  </a:lnTo>
                  <a:lnTo>
                    <a:pt x="211884" y="17899"/>
                  </a:lnTo>
                  <a:lnTo>
                    <a:pt x="219271" y="29689"/>
                  </a:lnTo>
                  <a:lnTo>
                    <a:pt x="223030" y="47180"/>
                  </a:lnTo>
                  <a:lnTo>
                    <a:pt x="224078" y="68605"/>
                  </a:lnTo>
                  <a:lnTo>
                    <a:pt x="223030" y="90037"/>
                  </a:lnTo>
                  <a:lnTo>
                    <a:pt x="219271" y="107532"/>
                  </a:lnTo>
                  <a:lnTo>
                    <a:pt x="211884" y="119324"/>
                  </a:lnTo>
                  <a:lnTo>
                    <a:pt x="199948" y="123647"/>
                  </a:lnTo>
                  <a:lnTo>
                    <a:pt x="188013" y="119324"/>
                  </a:lnTo>
                  <a:lnTo>
                    <a:pt x="175818" y="68605"/>
                  </a:lnTo>
                  <a:lnTo>
                    <a:pt x="179057" y="34912"/>
                  </a:lnTo>
                  <a:lnTo>
                    <a:pt x="171329" y="39533"/>
                  </a:lnTo>
                  <a:lnTo>
                    <a:pt x="160004" y="50111"/>
                  </a:lnTo>
                  <a:lnTo>
                    <a:pt x="147635" y="65684"/>
                  </a:lnTo>
                  <a:lnTo>
                    <a:pt x="136779" y="85293"/>
                  </a:lnTo>
                  <a:lnTo>
                    <a:pt x="144113" y="105937"/>
                  </a:lnTo>
                  <a:lnTo>
                    <a:pt x="157219" y="122391"/>
                  </a:lnTo>
                  <a:lnTo>
                    <a:pt x="175898" y="133275"/>
                  </a:lnTo>
                  <a:lnTo>
                    <a:pt x="199948" y="137210"/>
                  </a:lnTo>
                  <a:lnTo>
                    <a:pt x="227781" y="131791"/>
                  </a:lnTo>
                  <a:lnTo>
                    <a:pt x="248100" y="117043"/>
                  </a:lnTo>
                  <a:lnTo>
                    <a:pt x="260552" y="95226"/>
                  </a:lnTo>
                  <a:lnTo>
                    <a:pt x="264782" y="68605"/>
                  </a:lnTo>
                  <a:lnTo>
                    <a:pt x="260552" y="41876"/>
                  </a:lnTo>
                  <a:lnTo>
                    <a:pt x="248100" y="20072"/>
                  </a:lnTo>
                  <a:lnTo>
                    <a:pt x="227781" y="5383"/>
                  </a:lnTo>
                  <a:lnTo>
                    <a:pt x="1999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1" name="object 51" descr="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340055" y="5945240"/>
              <a:ext cx="266439" cy="202742"/>
            </a:xfrm>
            <a:prstGeom prst="rect">
              <a:avLst/>
            </a:prstGeom>
          </p:spPr>
        </p:pic>
        <p:pic>
          <p:nvPicPr>
            <p:cNvPr id="52" name="object 52" descr="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878098" y="6008729"/>
              <a:ext cx="168666" cy="144348"/>
            </a:xfrm>
            <a:prstGeom prst="rect">
              <a:avLst/>
            </a:prstGeom>
          </p:spPr>
        </p:pic>
        <p:pic>
          <p:nvPicPr>
            <p:cNvPr id="53" name="object 53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201673" y="4673428"/>
              <a:ext cx="133946" cy="204558"/>
            </a:xfrm>
            <a:prstGeom prst="rect">
              <a:avLst/>
            </a:prstGeom>
          </p:spPr>
        </p:pic>
        <p:sp>
          <p:nvSpPr>
            <p:cNvPr id="54" name="object 54" descr=""/>
            <p:cNvSpPr/>
            <p:nvPr/>
          </p:nvSpPr>
          <p:spPr>
            <a:xfrm>
              <a:off x="2625649" y="4739516"/>
              <a:ext cx="264795" cy="137795"/>
            </a:xfrm>
            <a:custGeom>
              <a:avLst/>
              <a:gdLst/>
              <a:ahLst/>
              <a:cxnLst/>
              <a:rect l="l" t="t" r="r" b="b"/>
              <a:pathLst>
                <a:path w="264794" h="137795">
                  <a:moveTo>
                    <a:pt x="199948" y="0"/>
                  </a:moveTo>
                  <a:lnTo>
                    <a:pt x="162209" y="10885"/>
                  </a:lnTo>
                  <a:lnTo>
                    <a:pt x="131719" y="59033"/>
                  </a:lnTo>
                  <a:lnTo>
                    <a:pt x="123569" y="74922"/>
                  </a:lnTo>
                  <a:lnTo>
                    <a:pt x="116140" y="87226"/>
                  </a:lnTo>
                  <a:lnTo>
                    <a:pt x="109715" y="96304"/>
                  </a:lnTo>
                  <a:lnTo>
                    <a:pt x="108330" y="97675"/>
                  </a:lnTo>
                  <a:lnTo>
                    <a:pt x="106451" y="100380"/>
                  </a:lnTo>
                  <a:lnTo>
                    <a:pt x="103670" y="103670"/>
                  </a:lnTo>
                  <a:lnTo>
                    <a:pt x="100380" y="106819"/>
                  </a:lnTo>
                  <a:lnTo>
                    <a:pt x="94094" y="112064"/>
                  </a:lnTo>
                  <a:lnTo>
                    <a:pt x="85877" y="115595"/>
                  </a:lnTo>
                  <a:lnTo>
                    <a:pt x="77139" y="115595"/>
                  </a:lnTo>
                  <a:lnTo>
                    <a:pt x="60318" y="111391"/>
                  </a:lnTo>
                  <a:lnTo>
                    <a:pt x="49029" y="99861"/>
                  </a:lnTo>
                  <a:lnTo>
                    <a:pt x="42687" y="82628"/>
                  </a:lnTo>
                  <a:lnTo>
                    <a:pt x="40703" y="61315"/>
                  </a:lnTo>
                  <a:lnTo>
                    <a:pt x="42314" y="41029"/>
                  </a:lnTo>
                  <a:lnTo>
                    <a:pt x="46988" y="26044"/>
                  </a:lnTo>
                  <a:lnTo>
                    <a:pt x="54489" y="16760"/>
                  </a:lnTo>
                  <a:lnTo>
                    <a:pt x="64579" y="13576"/>
                  </a:lnTo>
                  <a:lnTo>
                    <a:pt x="73145" y="16104"/>
                  </a:lnTo>
                  <a:lnTo>
                    <a:pt x="77897" y="22683"/>
                  </a:lnTo>
                  <a:lnTo>
                    <a:pt x="80765" y="31808"/>
                  </a:lnTo>
                  <a:lnTo>
                    <a:pt x="83680" y="41973"/>
                  </a:lnTo>
                  <a:lnTo>
                    <a:pt x="86481" y="47278"/>
                  </a:lnTo>
                  <a:lnTo>
                    <a:pt x="119280" y="35085"/>
                  </a:lnTo>
                  <a:lnTo>
                    <a:pt x="116103" y="25882"/>
                  </a:lnTo>
                  <a:lnTo>
                    <a:pt x="108019" y="16223"/>
                  </a:lnTo>
                  <a:lnTo>
                    <a:pt x="96121" y="7950"/>
                  </a:lnTo>
                  <a:lnTo>
                    <a:pt x="81397" y="2172"/>
                  </a:lnTo>
                  <a:lnTo>
                    <a:pt x="64833" y="0"/>
                  </a:lnTo>
                  <a:lnTo>
                    <a:pt x="37102" y="5383"/>
                  </a:lnTo>
                  <a:lnTo>
                    <a:pt x="16771" y="20072"/>
                  </a:lnTo>
                  <a:lnTo>
                    <a:pt x="4263" y="41876"/>
                  </a:lnTo>
                  <a:lnTo>
                    <a:pt x="0" y="68605"/>
                  </a:lnTo>
                  <a:lnTo>
                    <a:pt x="4027" y="95334"/>
                  </a:lnTo>
                  <a:lnTo>
                    <a:pt x="16016" y="117138"/>
                  </a:lnTo>
                  <a:lnTo>
                    <a:pt x="35827" y="131827"/>
                  </a:lnTo>
                  <a:lnTo>
                    <a:pt x="63322" y="137210"/>
                  </a:lnTo>
                  <a:lnTo>
                    <a:pt x="71685" y="136767"/>
                  </a:lnTo>
                  <a:lnTo>
                    <a:pt x="79468" y="135491"/>
                  </a:lnTo>
                  <a:lnTo>
                    <a:pt x="86659" y="133465"/>
                  </a:lnTo>
                  <a:lnTo>
                    <a:pt x="93243" y="130771"/>
                  </a:lnTo>
                  <a:lnTo>
                    <a:pt x="97497" y="129387"/>
                  </a:lnTo>
                  <a:lnTo>
                    <a:pt x="127703" y="93399"/>
                  </a:lnTo>
                  <a:lnTo>
                    <a:pt x="148529" y="52666"/>
                  </a:lnTo>
                  <a:lnTo>
                    <a:pt x="162994" y="32294"/>
                  </a:lnTo>
                  <a:lnTo>
                    <a:pt x="177750" y="20569"/>
                  </a:lnTo>
                  <a:lnTo>
                    <a:pt x="195389" y="14135"/>
                  </a:lnTo>
                  <a:lnTo>
                    <a:pt x="199948" y="13576"/>
                  </a:lnTo>
                  <a:lnTo>
                    <a:pt x="211884" y="17899"/>
                  </a:lnTo>
                  <a:lnTo>
                    <a:pt x="219271" y="29689"/>
                  </a:lnTo>
                  <a:lnTo>
                    <a:pt x="223030" y="47180"/>
                  </a:lnTo>
                  <a:lnTo>
                    <a:pt x="224078" y="68605"/>
                  </a:lnTo>
                  <a:lnTo>
                    <a:pt x="223030" y="90037"/>
                  </a:lnTo>
                  <a:lnTo>
                    <a:pt x="219271" y="107532"/>
                  </a:lnTo>
                  <a:lnTo>
                    <a:pt x="211884" y="119324"/>
                  </a:lnTo>
                  <a:lnTo>
                    <a:pt x="199948" y="123647"/>
                  </a:lnTo>
                  <a:lnTo>
                    <a:pt x="188013" y="119324"/>
                  </a:lnTo>
                  <a:lnTo>
                    <a:pt x="175818" y="68605"/>
                  </a:lnTo>
                  <a:lnTo>
                    <a:pt x="179057" y="34912"/>
                  </a:lnTo>
                  <a:lnTo>
                    <a:pt x="171329" y="39533"/>
                  </a:lnTo>
                  <a:lnTo>
                    <a:pt x="160004" y="50111"/>
                  </a:lnTo>
                  <a:lnTo>
                    <a:pt x="147635" y="65684"/>
                  </a:lnTo>
                  <a:lnTo>
                    <a:pt x="136779" y="85293"/>
                  </a:lnTo>
                  <a:lnTo>
                    <a:pt x="144113" y="105937"/>
                  </a:lnTo>
                  <a:lnTo>
                    <a:pt x="157219" y="122391"/>
                  </a:lnTo>
                  <a:lnTo>
                    <a:pt x="175898" y="133275"/>
                  </a:lnTo>
                  <a:lnTo>
                    <a:pt x="199948" y="137210"/>
                  </a:lnTo>
                  <a:lnTo>
                    <a:pt x="227781" y="131791"/>
                  </a:lnTo>
                  <a:lnTo>
                    <a:pt x="248100" y="117043"/>
                  </a:lnTo>
                  <a:lnTo>
                    <a:pt x="260552" y="95226"/>
                  </a:lnTo>
                  <a:lnTo>
                    <a:pt x="264782" y="68605"/>
                  </a:lnTo>
                  <a:lnTo>
                    <a:pt x="260552" y="41876"/>
                  </a:lnTo>
                  <a:lnTo>
                    <a:pt x="248100" y="20072"/>
                  </a:lnTo>
                  <a:lnTo>
                    <a:pt x="227781" y="5383"/>
                  </a:lnTo>
                  <a:lnTo>
                    <a:pt x="1999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5" name="object 55" descr="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2346655" y="4675240"/>
              <a:ext cx="266439" cy="202742"/>
            </a:xfrm>
            <a:prstGeom prst="rect">
              <a:avLst/>
            </a:prstGeom>
          </p:spPr>
        </p:pic>
        <p:pic>
          <p:nvPicPr>
            <p:cNvPr id="56" name="object 56" descr="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2884698" y="4738729"/>
              <a:ext cx="168666" cy="144348"/>
            </a:xfrm>
            <a:prstGeom prst="rect">
              <a:avLst/>
            </a:prstGeom>
          </p:spPr>
        </p:pic>
        <p:pic>
          <p:nvPicPr>
            <p:cNvPr id="57" name="object 57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20473" y="3352628"/>
              <a:ext cx="133946" cy="204558"/>
            </a:xfrm>
            <a:prstGeom prst="rect">
              <a:avLst/>
            </a:prstGeom>
          </p:spPr>
        </p:pic>
        <p:sp>
          <p:nvSpPr>
            <p:cNvPr id="58" name="object 58" descr=""/>
            <p:cNvSpPr/>
            <p:nvPr/>
          </p:nvSpPr>
          <p:spPr>
            <a:xfrm>
              <a:off x="644450" y="3418716"/>
              <a:ext cx="264795" cy="137795"/>
            </a:xfrm>
            <a:custGeom>
              <a:avLst/>
              <a:gdLst/>
              <a:ahLst/>
              <a:cxnLst/>
              <a:rect l="l" t="t" r="r" b="b"/>
              <a:pathLst>
                <a:path w="264794" h="137795">
                  <a:moveTo>
                    <a:pt x="199948" y="0"/>
                  </a:moveTo>
                  <a:lnTo>
                    <a:pt x="162209" y="10885"/>
                  </a:lnTo>
                  <a:lnTo>
                    <a:pt x="131719" y="59033"/>
                  </a:lnTo>
                  <a:lnTo>
                    <a:pt x="123569" y="74922"/>
                  </a:lnTo>
                  <a:lnTo>
                    <a:pt x="116140" y="87226"/>
                  </a:lnTo>
                  <a:lnTo>
                    <a:pt x="109715" y="96304"/>
                  </a:lnTo>
                  <a:lnTo>
                    <a:pt x="108330" y="97675"/>
                  </a:lnTo>
                  <a:lnTo>
                    <a:pt x="106451" y="100380"/>
                  </a:lnTo>
                  <a:lnTo>
                    <a:pt x="103670" y="103670"/>
                  </a:lnTo>
                  <a:lnTo>
                    <a:pt x="100380" y="106819"/>
                  </a:lnTo>
                  <a:lnTo>
                    <a:pt x="94094" y="112064"/>
                  </a:lnTo>
                  <a:lnTo>
                    <a:pt x="85877" y="115595"/>
                  </a:lnTo>
                  <a:lnTo>
                    <a:pt x="77139" y="115595"/>
                  </a:lnTo>
                  <a:lnTo>
                    <a:pt x="60318" y="111391"/>
                  </a:lnTo>
                  <a:lnTo>
                    <a:pt x="49029" y="99861"/>
                  </a:lnTo>
                  <a:lnTo>
                    <a:pt x="42687" y="82628"/>
                  </a:lnTo>
                  <a:lnTo>
                    <a:pt x="40703" y="61315"/>
                  </a:lnTo>
                  <a:lnTo>
                    <a:pt x="42314" y="41029"/>
                  </a:lnTo>
                  <a:lnTo>
                    <a:pt x="46988" y="26044"/>
                  </a:lnTo>
                  <a:lnTo>
                    <a:pt x="54489" y="16760"/>
                  </a:lnTo>
                  <a:lnTo>
                    <a:pt x="64579" y="13576"/>
                  </a:lnTo>
                  <a:lnTo>
                    <a:pt x="73145" y="16104"/>
                  </a:lnTo>
                  <a:lnTo>
                    <a:pt x="77897" y="22683"/>
                  </a:lnTo>
                  <a:lnTo>
                    <a:pt x="80765" y="31808"/>
                  </a:lnTo>
                  <a:lnTo>
                    <a:pt x="83680" y="41973"/>
                  </a:lnTo>
                  <a:lnTo>
                    <a:pt x="86481" y="47278"/>
                  </a:lnTo>
                  <a:lnTo>
                    <a:pt x="119280" y="35085"/>
                  </a:lnTo>
                  <a:lnTo>
                    <a:pt x="116103" y="25882"/>
                  </a:lnTo>
                  <a:lnTo>
                    <a:pt x="108019" y="16223"/>
                  </a:lnTo>
                  <a:lnTo>
                    <a:pt x="96121" y="7950"/>
                  </a:lnTo>
                  <a:lnTo>
                    <a:pt x="81397" y="2172"/>
                  </a:lnTo>
                  <a:lnTo>
                    <a:pt x="64833" y="0"/>
                  </a:lnTo>
                  <a:lnTo>
                    <a:pt x="37102" y="5383"/>
                  </a:lnTo>
                  <a:lnTo>
                    <a:pt x="16771" y="20072"/>
                  </a:lnTo>
                  <a:lnTo>
                    <a:pt x="4263" y="41876"/>
                  </a:lnTo>
                  <a:lnTo>
                    <a:pt x="0" y="68605"/>
                  </a:lnTo>
                  <a:lnTo>
                    <a:pt x="4027" y="95334"/>
                  </a:lnTo>
                  <a:lnTo>
                    <a:pt x="16016" y="117138"/>
                  </a:lnTo>
                  <a:lnTo>
                    <a:pt x="35827" y="131827"/>
                  </a:lnTo>
                  <a:lnTo>
                    <a:pt x="63322" y="137210"/>
                  </a:lnTo>
                  <a:lnTo>
                    <a:pt x="71685" y="136767"/>
                  </a:lnTo>
                  <a:lnTo>
                    <a:pt x="79468" y="135491"/>
                  </a:lnTo>
                  <a:lnTo>
                    <a:pt x="86659" y="133465"/>
                  </a:lnTo>
                  <a:lnTo>
                    <a:pt x="93243" y="130771"/>
                  </a:lnTo>
                  <a:lnTo>
                    <a:pt x="97497" y="129387"/>
                  </a:lnTo>
                  <a:lnTo>
                    <a:pt x="127703" y="93399"/>
                  </a:lnTo>
                  <a:lnTo>
                    <a:pt x="148529" y="52666"/>
                  </a:lnTo>
                  <a:lnTo>
                    <a:pt x="162994" y="32294"/>
                  </a:lnTo>
                  <a:lnTo>
                    <a:pt x="177750" y="20569"/>
                  </a:lnTo>
                  <a:lnTo>
                    <a:pt x="195389" y="14135"/>
                  </a:lnTo>
                  <a:lnTo>
                    <a:pt x="199948" y="13576"/>
                  </a:lnTo>
                  <a:lnTo>
                    <a:pt x="211884" y="17899"/>
                  </a:lnTo>
                  <a:lnTo>
                    <a:pt x="219271" y="29689"/>
                  </a:lnTo>
                  <a:lnTo>
                    <a:pt x="223030" y="47180"/>
                  </a:lnTo>
                  <a:lnTo>
                    <a:pt x="224078" y="68605"/>
                  </a:lnTo>
                  <a:lnTo>
                    <a:pt x="223030" y="90037"/>
                  </a:lnTo>
                  <a:lnTo>
                    <a:pt x="219271" y="107532"/>
                  </a:lnTo>
                  <a:lnTo>
                    <a:pt x="211884" y="119324"/>
                  </a:lnTo>
                  <a:lnTo>
                    <a:pt x="199948" y="123647"/>
                  </a:lnTo>
                  <a:lnTo>
                    <a:pt x="188013" y="119324"/>
                  </a:lnTo>
                  <a:lnTo>
                    <a:pt x="175818" y="68605"/>
                  </a:lnTo>
                  <a:lnTo>
                    <a:pt x="179057" y="34912"/>
                  </a:lnTo>
                  <a:lnTo>
                    <a:pt x="171329" y="39533"/>
                  </a:lnTo>
                  <a:lnTo>
                    <a:pt x="160004" y="50111"/>
                  </a:lnTo>
                  <a:lnTo>
                    <a:pt x="147635" y="65684"/>
                  </a:lnTo>
                  <a:lnTo>
                    <a:pt x="136779" y="85293"/>
                  </a:lnTo>
                  <a:lnTo>
                    <a:pt x="144113" y="105937"/>
                  </a:lnTo>
                  <a:lnTo>
                    <a:pt x="157219" y="122391"/>
                  </a:lnTo>
                  <a:lnTo>
                    <a:pt x="175898" y="133275"/>
                  </a:lnTo>
                  <a:lnTo>
                    <a:pt x="199948" y="137210"/>
                  </a:lnTo>
                  <a:lnTo>
                    <a:pt x="227781" y="131791"/>
                  </a:lnTo>
                  <a:lnTo>
                    <a:pt x="248100" y="117043"/>
                  </a:lnTo>
                  <a:lnTo>
                    <a:pt x="260552" y="95226"/>
                  </a:lnTo>
                  <a:lnTo>
                    <a:pt x="264782" y="68605"/>
                  </a:lnTo>
                  <a:lnTo>
                    <a:pt x="260552" y="41876"/>
                  </a:lnTo>
                  <a:lnTo>
                    <a:pt x="248100" y="20072"/>
                  </a:lnTo>
                  <a:lnTo>
                    <a:pt x="227781" y="5383"/>
                  </a:lnTo>
                  <a:lnTo>
                    <a:pt x="1999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9" name="object 59" descr="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365455" y="3354440"/>
              <a:ext cx="266439" cy="202742"/>
            </a:xfrm>
            <a:prstGeom prst="rect">
              <a:avLst/>
            </a:prstGeom>
          </p:spPr>
        </p:pic>
        <p:pic>
          <p:nvPicPr>
            <p:cNvPr id="60" name="object 60" descr="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903498" y="3417929"/>
              <a:ext cx="168666" cy="14434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HPG_VerticalMarketCA_Healthcare</dc:title>
  <dcterms:created xsi:type="dcterms:W3CDTF">2025-04-16T15:42:42Z</dcterms:created>
  <dcterms:modified xsi:type="dcterms:W3CDTF">2025-04-16T15:42:42Z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2025-03-26T00:00:00Z</vt:filetime>
  </property>
  <property fmtid="{D5CDD505-2E9C-101B-9397-08002B2CF9AE}" pid="3" name="Creator">
    <vt:lpwstr>Adobe Illustrator 29.3 (Windows)</vt:lpwstr>
  </property>
  <property fmtid="{D5CDD505-2E9C-101B-9397-08002B2CF9AE}" pid="4" name="LastSaved">
    <vt:filetime>2025-04-16T00:00:00Z</vt:filetime>
  </property>
  <property fmtid="{D5CDD505-2E9C-101B-9397-08002B2CF9AE}" pid="5" name="Producer">
    <vt:lpwstr>Adobe PDF library 17.00</vt:lpwstr>
  </property>
</Properties>
</file>